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</p:sldIdLst>
  <p:sldSz cy="6858000" cx="12192000"/>
  <p:notesSz cx="6858000" cy="9144000"/>
  <p:embeddedFontLst>
    <p:embeddedFont>
      <p:font typeface="Open Sans Light"/>
      <p:regular r:id="rId10"/>
      <p:bold r:id="rId11"/>
      <p:italic r:id="rId12"/>
      <p:boldItalic r:id="rId13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14" roundtripDataSignature="AMtx7mjY1Wta+jhdXXGWO/VaCxi4l6qIl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OpenSansLight-bold.fntdata"/><Relationship Id="rId10" Type="http://schemas.openxmlformats.org/officeDocument/2006/relationships/font" Target="fonts/OpenSansLight-regular.fntdata"/><Relationship Id="rId13" Type="http://schemas.openxmlformats.org/officeDocument/2006/relationships/font" Target="fonts/OpenSansLight-boldItalic.fntdata"/><Relationship Id="rId12" Type="http://schemas.openxmlformats.org/officeDocument/2006/relationships/font" Target="fonts/OpenSansLight-italic.fntdata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4" Type="http://customschemas.google.com/relationships/presentationmetadata" Target="meta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lv-LV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92" name="Google Shape;92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" name="Google Shape;99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5" name="Google Shape;105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1" name="Google Shape;111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7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7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8" name="Google Shape;18;p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9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" name="Google Shape;28;p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0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10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4" name="Google Shape;34;p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1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11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" name="Google Shape;41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2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12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7" name="Google Shape;47;p12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8" name="Google Shape;48;p12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9" name="Google Shape;49;p12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0" name="Google Shape;50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4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4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14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5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5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5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6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7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17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6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"/>
          <p:cNvSpPr txBox="1"/>
          <p:nvPr/>
        </p:nvSpPr>
        <p:spPr>
          <a:xfrm>
            <a:off x="470341" y="5586901"/>
            <a:ext cx="2842665" cy="39459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40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332" u="none" cap="none" strike="noStrike">
              <a:solidFill>
                <a:srgbClr val="FFFFF9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89" name="Google Shape;89;p1"/>
          <p:cNvSpPr txBox="1"/>
          <p:nvPr>
            <p:ph type="ctrTitle"/>
          </p:nvPr>
        </p:nvSpPr>
        <p:spPr>
          <a:xfrm>
            <a:off x="907473" y="3525982"/>
            <a:ext cx="10377054" cy="109681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6000"/>
              <a:buFont typeface="Calibri"/>
              <a:buNone/>
            </a:pPr>
            <a:r>
              <a:rPr b="1" lang="lv-LV">
                <a:solidFill>
                  <a:schemeClr val="lt2"/>
                </a:solidFill>
              </a:rPr>
              <a:t>27. Nāciet, mēs dziedāsim!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p2"/>
          <p:cNvSpPr/>
          <p:nvPr/>
        </p:nvSpPr>
        <p:spPr>
          <a:xfrm>
            <a:off x="0" y="721581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5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Nāciet, mēs dziedāsim, aleluja! Āmen!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5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Lai atskan Debesīs, aleluja! Āmen!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5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Viņš mūsu Vadonis un Draugs vislabākais.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5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Godāts lai Kristus vārds, aleluja! Āmen!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3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5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Ar sirdi atvērtu, </a:t>
            </a: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aleluja! Āmen!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5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Tā tronim tuvojies, </a:t>
            </a: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aleluja! Āmen!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5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Viņš katru uzklausīs, bezgala mīlot mūs.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5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Nāc, Viņam pateicies, </a:t>
            </a: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aleluja! Āmen!</a:t>
            </a:r>
            <a:endParaRPr/>
          </a:p>
        </p:txBody>
      </p:sp>
      <p:sp>
        <p:nvSpPr>
          <p:cNvPr id="102" name="Google Shape;102;p3"/>
          <p:cNvSpPr txBox="1"/>
          <p:nvPr/>
        </p:nvSpPr>
        <p:spPr>
          <a:xfrm>
            <a:off x="11050861" y="335292"/>
            <a:ext cx="535724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rgbClr val="E5DED6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4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5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rPr>
              <a:t>Slavē ik dienas To,</a:t>
            </a: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aleluja! Āmen!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5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rPr>
              <a:t>Ar dziesmu godinot, </a:t>
            </a: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aleluja! Āmen!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5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rPr>
              <a:t>Ar Kristu staigājot, dzīvība nebeigsies,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5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rPr>
              <a:t>Mūžība atvērsies, </a:t>
            </a: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aleluja! Āmen!</a:t>
            </a:r>
            <a:endParaRPr/>
          </a:p>
        </p:txBody>
      </p:sp>
      <p:sp>
        <p:nvSpPr>
          <p:cNvPr id="108" name="Google Shape;108;p4"/>
          <p:cNvSpPr txBox="1"/>
          <p:nvPr/>
        </p:nvSpPr>
        <p:spPr>
          <a:xfrm>
            <a:off x="11050861" y="335292"/>
            <a:ext cx="535724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rgbClr val="E5DED6"/>
                </a:solidFill>
                <a:latin typeface="Calibri"/>
                <a:ea typeface="Calibri"/>
                <a:cs typeface="Calibri"/>
                <a:sym typeface="Calibri"/>
              </a:rPr>
              <a:t>3.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2023-10-06T20:25:52Z</dcterms:created>
  <dc:creator>Jana Janišauska</dc:creator>
</cp:coreProperties>
</file>