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1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269. Kungs, nenovērs Savu skatu no manis!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Kungs, nenovērs Savu skatu no manis,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Mierini mani, kad sirds mana cieš!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Ak, Kungs, nenovērs Savu skatu no manis,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Esi Tu mans Dievs! Esi Tu mans Dievs!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Ticību vairo, kad liekas – tik ilgi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Jāgaida ir, līdz iejauksies Tu;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Kungs, atver man acis, lai saskatīt varu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Tavu svētību, Tavu laipnību!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Drīz jau Tu nāksi, lai ņemtu pie Sevis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Tos, kas būs gatavi pretī Tev steigt.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Bet šodien mēs gaidām un cerībā ejam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Tevi, Jēzu, sveikt, Tavu slavu teikt!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117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269. Kungs, nenovērs Savu skatu no manis!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2023-11-22T16:16:28Z</dcterms:modified>
</cp:coreProperties>
</file>