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6" r:id="rId2"/>
    <p:sldId id="1098" r:id="rId3"/>
    <p:sldId id="1099" r:id="rId4"/>
    <p:sldId id="1100" r:id="rId5"/>
    <p:sldId id="1101" r:id="rId6"/>
    <p:sldId id="1102" r:id="rId7"/>
    <p:sldId id="1103" r:id="rId8"/>
    <p:sldId id="1104" r:id="rId9"/>
    <p:sldId id="1105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268. Kad mieru ar Dievu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Kad mieru ar Dievu man dvēsele jūt,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Kaut negaiss kad apdraud(ē) bargs,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Sirds, ticībā dziedot, var mierīga būt,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Jo pats Dievs, jo pats Dievs ir mans sargs.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Mana sirds mieru jūt,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Mana sirds nu var laimīga būt.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Kad tumsa man uzbrūk un cerība zūd,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Un skumjas kad dvēseli spiež,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Tad tuvojos Jēzum un sirds mieru jūt,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Jo Viņš visu par labu man griež.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Mana sirds mieru jūt,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Mana sirds nu var laimīga būt.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Jo grēkus, kam alga ir mūžīgais sods,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Man atņēma Pestītājs mans.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Viņš mira, lai tiktu es reiz atbrīvots,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Mani meklēja pats Labais Gans.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Mana sirds mieru jūt,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Mana sirds nu var laimīga būt.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Šo mieru ir dāvājis Pestītājs man,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Ar Viņu man uzausa rīts.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Un gaviļu dziesma </a:t>
            </a:r>
            <a:r>
              <a:rPr lang="lv-LV" sz="5000">
                <a:solidFill>
                  <a:schemeClr val="bg1"/>
                </a:solidFill>
              </a:rPr>
              <a:t>jau te sirdī </a:t>
            </a:r>
            <a:r>
              <a:rPr lang="lv-LV" sz="5000" dirty="0">
                <a:solidFill>
                  <a:schemeClr val="bg1"/>
                </a:solidFill>
              </a:rPr>
              <a:t>skan.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Ak, kāds prieks, kas vēl tur apsolīts!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000" dirty="0">
                <a:solidFill>
                  <a:schemeClr val="bg1"/>
                </a:solidFill>
              </a:rPr>
              <a:t>Mana sirds mieru jūt,</a:t>
            </a:r>
          </a:p>
          <a:p>
            <a:pPr algn="ctr"/>
            <a:r>
              <a:rPr lang="lv-LV" sz="5000" dirty="0">
                <a:solidFill>
                  <a:schemeClr val="bg1"/>
                </a:solidFill>
              </a:rPr>
              <a:t>Mana sirds nu var laimīga būt.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1983</TotalTime>
  <Words>197</Words>
  <Application>Microsoft Macintosh PowerPoint</Application>
  <PresentationFormat>Widescreen</PresentationFormat>
  <Paragraphs>33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268. Kad mieru ar Dievu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2023-11-22T16:13:54Z</dcterms:modified>
</cp:coreProperties>
</file>