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jXEncVn4L+nlxdfCFr7M4t1Hub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267. Jēzus rokās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man vairs padoma nav,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spēj palīdzēt,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Kalni kad man priekšā stāv,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tie šķērslis nav.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Tumšs viss ap mani kad šķiet,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Gaisma ir Jēzus pats.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Viņa rokās stiprajās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Jūtos es pasargāts.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pasauli Viņš nesa reiz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Saviem pleciem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mūsu grēkus ar’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Golgātā.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droši spēj Viņš pasargāt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un mani.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Tādēļ es Tam uzticos,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mani nes.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Nāc pie Jēzus, ak, nāc,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Rūpes ja māc,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Viņš tev Savu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Mieru dos!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5" name="Google Shape;125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man vairs padoma nav,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spēj palīdzēt,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Kalni kad man priekšā stāv,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tie šķērslis nav.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1" name="Google Shape;131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Tumšs viss ap mani kad šķiet,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Gaisma ir Jēzus pats.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Viņa rokās stiprajās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Jūtos es pasargāts.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pasauli Viņš nesa reiz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Saviem pleciem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mūsu grēkus ar’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Golgātā.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3" name="Google Shape;143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droši spēj Viņš pasargāt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un mani.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Tādēļ es Tam uzticos,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mani nes.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