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266. Lai ar’ kalni brūk un gāžas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ar’ kalni brūk un gāžas,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Dievs, kāds bijis, paliks tāds.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Klints līdz dziļumiem lai šķeļas,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Pastāvīgs būs Dieva prāts.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Grēks un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grēc’nieks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bojā 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Tomēr mūžam paliks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ir svēti apsolījis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Turēt Savu derību.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Uzticīgs Viņš vienmēr bijis,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Vadot mūs ar gudrību.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uz Dievu paļaujas,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Cerībās tas neviļas.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Viņam uzticēšos,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Staigājot pa pasauli,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Viņš visos bēdu brīžos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Sargās mani tēvišķi.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Debess, zeme bojā 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Pastāvīgs būs mūžam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</TotalTime>
  <Words>108</Words>
  <Application>Microsoft Macintosh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266. Lai ar’ kalni brūk un gāžas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22</cp:revision>
  <dcterms:created xsi:type="dcterms:W3CDTF">2023-10-06T20:25:52Z</dcterms:created>
  <dcterms:modified xsi:type="dcterms:W3CDTF">2023-11-22T08:30:24Z</dcterms:modified>
</cp:coreProperties>
</file>