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3" r:id="rId2"/>
    <p:sldId id="1098" r:id="rId3"/>
    <p:sldId id="1088" r:id="rId4"/>
    <p:sldId id="1099" r:id="rId5"/>
    <p:sldId id="1100" r:id="rId6"/>
    <p:sldId id="1101" r:id="rId7"/>
    <p:sldId id="1102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 fontScale="90000"/>
          </a:bodyPr>
          <a:lstStyle/>
          <a:p>
            <a:r>
              <a:rPr lang="en-LV" b="1" dirty="0">
                <a:solidFill>
                  <a:schemeClr val="bg2"/>
                </a:solidFill>
              </a:rPr>
              <a:t>265. Jaukais rīts, cik tas ir mīlīgs!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Jaukais rīts, cik tas ir mīlīgs,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Tumšā nakts kad atkāpjas,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Visa radība kad mostas,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Dienas gaismā priecājas!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Meži, lauki grezni tērpti,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Saule zelta staros mirdz,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Puķu smarža pilda gaisu,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Arī mums nu līksmo sirds!</a:t>
            </a:r>
          </a:p>
        </p:txBody>
      </p:sp>
      <p:sp>
        <p:nvSpPr>
          <p:cNvPr id="2" name="Right Brace 1">
            <a:extLst>
              <a:ext uri="{FF2B5EF4-FFF2-40B4-BE49-F238E27FC236}">
                <a16:creationId xmlns:a16="http://schemas.microsoft.com/office/drawing/2014/main" id="{777B9E79-D1CD-0285-149A-26985D27C508}"/>
              </a:ext>
            </a:extLst>
          </p:cNvPr>
          <p:cNvSpPr/>
          <p:nvPr/>
        </p:nvSpPr>
        <p:spPr>
          <a:xfrm>
            <a:off x="10279626" y="4439265"/>
            <a:ext cx="324464" cy="693174"/>
          </a:xfrm>
          <a:prstGeom prst="rightBrace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65411E-E645-1725-3B8C-34CB48047617}"/>
              </a:ext>
            </a:extLst>
          </p:cNvPr>
          <p:cNvSpPr txBox="1"/>
          <p:nvPr/>
        </p:nvSpPr>
        <p:spPr>
          <a:xfrm>
            <a:off x="10634693" y="4301442"/>
            <a:ext cx="7633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4800" dirty="0">
                <a:solidFill>
                  <a:schemeClr val="bg1"/>
                </a:solidFill>
              </a:rPr>
              <a:t>2x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Arī mēs nu gavilējam –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Mūsu Pestītājs ir dzīvs!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Tas, kas iet pa Viņa pēdām,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Ir no visām rūpēm brīvs.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Viņš mūs ved ar mīļām rokām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Cauri raudu ielejai,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Tuvāk jaukam gala mērķim,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Tuvāk Debess Tēvijai.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EE0D36-AED9-2E1E-E47B-49C979799C51}"/>
              </a:ext>
            </a:extLst>
          </p:cNvPr>
          <p:cNvSpPr txBox="1"/>
          <p:nvPr/>
        </p:nvSpPr>
        <p:spPr>
          <a:xfrm>
            <a:off x="9871342" y="4370353"/>
            <a:ext cx="7633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4800" dirty="0">
                <a:solidFill>
                  <a:schemeClr val="bg1"/>
                </a:solidFill>
              </a:rPr>
              <a:t>2x</a:t>
            </a: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B525CAB2-C13E-79F6-968A-F91A5BF63847}"/>
              </a:ext>
            </a:extLst>
          </p:cNvPr>
          <p:cNvSpPr/>
          <p:nvPr/>
        </p:nvSpPr>
        <p:spPr>
          <a:xfrm>
            <a:off x="9516273" y="4439265"/>
            <a:ext cx="324464" cy="693174"/>
          </a:xfrm>
          <a:prstGeom prst="rightBrace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Tumšā bēdu nakts drīz beigsies,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Krāšņās dienas rīts jau aust,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Sārtie austrumi to vēsta,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Droši varam mēs to jaust.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Drīz vien mūsu saule ausīs –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Jēzus, mūsu Pestītājs,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Drīz mūs Tēva mājās vedīs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Mūsu Draugs vismīļākais.</a:t>
            </a:r>
          </a:p>
        </p:txBody>
      </p:sp>
      <p:sp>
        <p:nvSpPr>
          <p:cNvPr id="2" name="Right Brace 1">
            <a:extLst>
              <a:ext uri="{FF2B5EF4-FFF2-40B4-BE49-F238E27FC236}">
                <a16:creationId xmlns:a16="http://schemas.microsoft.com/office/drawing/2014/main" id="{B93D3ACC-89E0-C1EB-5C5E-21039C861A5A}"/>
              </a:ext>
            </a:extLst>
          </p:cNvPr>
          <p:cNvSpPr/>
          <p:nvPr/>
        </p:nvSpPr>
        <p:spPr>
          <a:xfrm>
            <a:off x="9950995" y="4439265"/>
            <a:ext cx="324464" cy="693174"/>
          </a:xfrm>
          <a:prstGeom prst="rightBrace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F9744B-BA4F-E1BA-A81B-ACF8F869BD7A}"/>
              </a:ext>
            </a:extLst>
          </p:cNvPr>
          <p:cNvSpPr txBox="1"/>
          <p:nvPr/>
        </p:nvSpPr>
        <p:spPr>
          <a:xfrm>
            <a:off x="10275459" y="4370353"/>
            <a:ext cx="7633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4800" dirty="0">
                <a:solidFill>
                  <a:schemeClr val="bg1"/>
                </a:solidFill>
              </a:rPr>
              <a:t>2x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1248</TotalTime>
  <Words>155</Words>
  <Application>Microsoft Macintosh PowerPoint</Application>
  <PresentationFormat>Widescreen</PresentationFormat>
  <Paragraphs>34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265. Jaukais rīts, cik tas ir mīlīgs!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25</cp:revision>
  <dcterms:created xsi:type="dcterms:W3CDTF">2023-10-06T20:25:52Z</dcterms:created>
  <dcterms:modified xsi:type="dcterms:W3CDTF">2023-11-22T08:27:12Z</dcterms:modified>
</cp:coreProperties>
</file>