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6" r:id="rId2"/>
    <p:sldId id="1101" r:id="rId3"/>
    <p:sldId id="1099" r:id="rId4"/>
    <p:sldId id="1102" r:id="rId5"/>
    <p:sldId id="1103" r:id="rId6"/>
    <p:sldId id="1104" r:id="rId7"/>
    <p:sldId id="1105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264. Glābējs vienmēr mani vada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Glābējs vienmēr mani vada.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Vai vēl varu šaubīties?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Viņa žēlastība jaukā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Visā dzīvē līdzi iet.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Debess miers kad ienāk manī,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Stipra, dzīva ticība,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Zinu to, ka visas lietas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Jēzus labi izdara.</a:t>
            </a:r>
          </a:p>
        </p:txBody>
      </p:sp>
      <p:sp>
        <p:nvSpPr>
          <p:cNvPr id="6" name="Right Brace 5"/>
          <p:cNvSpPr/>
          <p:nvPr/>
        </p:nvSpPr>
        <p:spPr>
          <a:xfrm>
            <a:off x="10302240" y="3738880"/>
            <a:ext cx="284480" cy="1402080"/>
          </a:xfrm>
          <a:prstGeom prst="rightBrac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7" name="TextBox 6"/>
          <p:cNvSpPr txBox="1"/>
          <p:nvPr/>
        </p:nvSpPr>
        <p:spPr>
          <a:xfrm>
            <a:off x="10769600" y="4064000"/>
            <a:ext cx="10363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4400" dirty="0">
                <a:solidFill>
                  <a:schemeClr val="bg1"/>
                </a:solidFill>
              </a:rPr>
              <a:t>2x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Glābējs vienmēr mani vada.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Kad ir grūti, spēku dod.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Mani žēlojot, Viņš dāvā</a:t>
            </a:r>
          </a:p>
          <a:p>
            <a:pPr algn="ctr"/>
            <a:r>
              <a:rPr lang="lv-LV" sz="6000" dirty="0" err="1">
                <a:solidFill>
                  <a:schemeClr val="bg1"/>
                </a:solidFill>
              </a:rPr>
              <a:t>Dzīvīb’s</a:t>
            </a:r>
            <a:r>
              <a:rPr lang="lv-LV" sz="6000" dirty="0">
                <a:solidFill>
                  <a:schemeClr val="bg1"/>
                </a:solidFill>
              </a:rPr>
              <a:t> maizi dievišķo. 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Kad man slāpst, Viņš klinti rāda,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No kā prieka avots plūst,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Tieši priekšā manā ceļā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Ūdens tīrs, kas neizžūst.</a:t>
            </a:r>
          </a:p>
        </p:txBody>
      </p:sp>
      <p:sp>
        <p:nvSpPr>
          <p:cNvPr id="6" name="Right Brace 5"/>
          <p:cNvSpPr/>
          <p:nvPr/>
        </p:nvSpPr>
        <p:spPr>
          <a:xfrm>
            <a:off x="10302240" y="3738880"/>
            <a:ext cx="284480" cy="1402080"/>
          </a:xfrm>
          <a:prstGeom prst="rightBrac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7" name="TextBox 6"/>
          <p:cNvSpPr txBox="1"/>
          <p:nvPr/>
        </p:nvSpPr>
        <p:spPr>
          <a:xfrm>
            <a:off x="10769600" y="4064000"/>
            <a:ext cx="10363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4400" dirty="0">
                <a:solidFill>
                  <a:schemeClr val="bg1"/>
                </a:solidFill>
              </a:rPr>
              <a:t>2x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Glābējs vienmēr mani vada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Mīlestībā dievišķā.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Mieru pilnīgu Viņš sola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Tēva mājās godībā.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Kad uz Debesīm es došos,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Šī būs mana dziesma tad,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Cauri laikmetiem tā skanēs: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“Jēzus mani vadīja!”</a:t>
            </a:r>
          </a:p>
        </p:txBody>
      </p:sp>
      <p:sp>
        <p:nvSpPr>
          <p:cNvPr id="6" name="Right Brace 5"/>
          <p:cNvSpPr/>
          <p:nvPr/>
        </p:nvSpPr>
        <p:spPr>
          <a:xfrm>
            <a:off x="10607040" y="3759200"/>
            <a:ext cx="284480" cy="1402080"/>
          </a:xfrm>
          <a:prstGeom prst="rightBrac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7" name="TextBox 6"/>
          <p:cNvSpPr txBox="1"/>
          <p:nvPr/>
        </p:nvSpPr>
        <p:spPr>
          <a:xfrm>
            <a:off x="11155680" y="4043680"/>
            <a:ext cx="10363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4400" dirty="0">
                <a:solidFill>
                  <a:schemeClr val="bg1"/>
                </a:solidFill>
              </a:rPr>
              <a:t>2x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1535</TotalTime>
  <Words>142</Words>
  <Application>Microsoft Macintosh PowerPoint</Application>
  <PresentationFormat>Widescreen</PresentationFormat>
  <Paragraphs>34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264. Glābējs vienmēr mani vada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52</cp:revision>
  <dcterms:created xsi:type="dcterms:W3CDTF">2023-10-06T20:25:52Z</dcterms:created>
  <dcterms:modified xsi:type="dcterms:W3CDTF">2023-11-22T08:20:15Z</dcterms:modified>
</cp:coreProperties>
</file>