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099" r:id="rId2"/>
    <p:sldId id="1088" r:id="rId3"/>
    <p:sldId id="1100" r:id="rId4"/>
    <p:sldId id="1098" r:id="rId5"/>
    <p:sldId id="1101" r:id="rId6"/>
    <p:sldId id="1102" r:id="rId7"/>
    <p:sldId id="1104" r:id="rId8"/>
    <p:sldId id="1103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263. Ir tik jauki uzticēties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tik jauki uzticēties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Jēzus Vārdam pilnīgi,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Uzklausīt, ko Kungs man saka,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Zināt, ko Viņš solījis.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61600" y="335292"/>
            <a:ext cx="1324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Jēzum varam uzticēties,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ir daudzreiz pierādīts,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Tādēļ Viņa žēlastība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vēl vairāk dārga ir.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Labi ir Tam uzticēties,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svētām asinīm,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Dziedinošā, tīrā straumē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Iegremdēties pilnīgi.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61600" y="335292"/>
            <a:ext cx="1324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Jēzum varam uzticēties,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ir daudzreiz pierādīts,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Tādēļ Viņa žēlastība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vēl vairāk dārga ir.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Paļaujos uz Jēzu droši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pie Viņa patveros.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liek manī jaunu dzīvi,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Prieku, mieru sirdī dod.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61600" y="335292"/>
            <a:ext cx="1324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Jēzum varam uzticēties,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ir daudzreiz pierādīts,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Tādēļ Viņa žēlastība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vēl vairāk dārga ir.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Mācos Viņam uzticēties,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ir Glābējs man un Draugs.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Zinu to, ka visu mūžu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Vārds ar mani būs.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61600" y="335292"/>
            <a:ext cx="13249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Jēzum varam uzticēties,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ir daudzreiz pierādīts,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Tādēļ Viņa žēlastība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vēl vairāk dārga ir.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</TotalTime>
  <Words>175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263. Ir tik jauki uzticēties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37</cp:revision>
  <dcterms:created xsi:type="dcterms:W3CDTF">2023-10-06T20:25:52Z</dcterms:created>
  <dcterms:modified xsi:type="dcterms:W3CDTF">2023-11-22T08:21:47Z</dcterms:modified>
</cp:coreProperties>
</file>