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jeS2XEcG5FEt2Chz5ZG8fF66NI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" name="Google Shape;12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" name="Google Shape;12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9" name="Google Shape;39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8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2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2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2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262. Es nezinu, kādēļ mans Dievs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nezinu, kādēļ mans Dievs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mani mīlējis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kādēļ mani grēcīgu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Kristus pestījis.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/>
        </p:nvSpPr>
        <p:spPr>
          <a:xfrm>
            <a:off x="0" y="1536174"/>
            <a:ext cx="12192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to es zinu, kam es ticu,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ceru stipri, ka tas ir spēcīgs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man novēlēto mantu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Līdz viņai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ienai pasargāt.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nezinu, vai prieku es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bēdas sastapšu,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daudz vēl nāksies cīnīties,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Līdz mājās nokļūšu.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/>
          <p:nvPr/>
        </p:nvSpPr>
        <p:spPr>
          <a:xfrm>
            <a:off x="0" y="1536174"/>
            <a:ext cx="12192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Bet to es zinu, kam es ticu, </a:t>
            </a:r>
            <a:endParaRPr b="0" i="0" sz="6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 ceru stipri, ka tas ir spēcīgs </a:t>
            </a:r>
            <a:endParaRPr b="0" i="0" sz="6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To man novēlēto mantu </a:t>
            </a:r>
            <a:endParaRPr b="0" i="0" sz="6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Līdz viņai </a:t>
            </a:r>
            <a:r>
              <a:rPr lang="lv-LV" sz="6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ienai pasargāt.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"/>
          <p:cNvSpPr txBox="1"/>
          <p:nvPr/>
        </p:nvSpPr>
        <p:spPr>
          <a:xfrm>
            <a:off x="0" y="1536195"/>
            <a:ext cx="12192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nezinu, vai vakarā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rītā Jēzus nāks,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ilgi vēl, līdz mirušos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dzīvos algot sāks.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"/>
          <p:cNvSpPr txBox="1"/>
          <p:nvPr/>
        </p:nvSpPr>
        <p:spPr>
          <a:xfrm>
            <a:off x="0" y="1536174"/>
            <a:ext cx="12192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Bet to es zinu, kam es ticu, </a:t>
            </a:r>
            <a:endParaRPr b="0" i="0" sz="6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 ceru stipri, ka tas ir spēcīgs </a:t>
            </a:r>
            <a:endParaRPr b="0" i="0" sz="6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To man novēlēto mantu </a:t>
            </a:r>
            <a:endParaRPr b="0" i="0" sz="6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Līdz viņai </a:t>
            </a:r>
            <a:r>
              <a:rPr lang="lv-LV" sz="6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ienai pasargāt.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dizain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2021-12-30T19:57:57Z</dcterms:created>
  <dc:creator>darbinieks</dc:creator>
</cp:coreProperties>
</file>