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1103" r:id="rId2"/>
    <p:sldId id="1088" r:id="rId3"/>
    <p:sldId id="1098" r:id="rId4"/>
    <p:sldId id="1099" r:id="rId5"/>
    <p:sldId id="1100" r:id="rId6"/>
    <p:sldId id="1101" r:id="rId7"/>
    <p:sldId id="1102" r:id="rId8"/>
    <p:sldId id="1091" r:id="rId9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2"/>
                </a:solidFill>
              </a:rPr>
              <a:t>261. Es dziedāšu dziesmu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1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2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Es dziedāšu dziesmu par Tevi, mans Dievs,</a:t>
            </a:r>
          </a:p>
          <a:p>
            <a:pPr algn="ctr"/>
            <a:r>
              <a:rPr lang="lv-LV" sz="52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Lai dziesmā skan dzīvības Vārds,</a:t>
            </a:r>
          </a:p>
          <a:p>
            <a:pPr algn="ctr"/>
            <a:r>
              <a:rPr lang="lv-LV" sz="52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Kad rītausmā dvēseli saviļņo prieks,</a:t>
            </a:r>
          </a:p>
          <a:p>
            <a:pPr algn="ctr"/>
            <a:r>
              <a:rPr lang="lv-LV" sz="52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Kad saulrietā ciešanas skar.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163330" y="335292"/>
            <a:ext cx="1423253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1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2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Pie Tevis sirds mieru tik rod,</a:t>
            </a:r>
          </a:p>
          <a:p>
            <a:pPr algn="ctr"/>
            <a:r>
              <a:rPr lang="lv-LV" sz="52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Tu cerību mūžīgu dod;</a:t>
            </a:r>
          </a:p>
          <a:p>
            <a:pPr algn="ctr"/>
            <a:r>
              <a:rPr lang="lv-LV" sz="52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Par Tevi vien dziesmās slavu paust,</a:t>
            </a:r>
          </a:p>
          <a:p>
            <a:pPr algn="ctr"/>
            <a:r>
              <a:rPr lang="lv-LV" sz="52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Lai gaisma dvēselē aust.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1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2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Lai uzvaras dzīve kā dziesma man skan</a:t>
            </a:r>
          </a:p>
          <a:p>
            <a:pPr algn="ctr"/>
            <a:r>
              <a:rPr lang="lv-LV" sz="52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Tik ilgi, cik dzīvot šeit lemts.</a:t>
            </a:r>
          </a:p>
          <a:p>
            <a:pPr algn="ctr"/>
            <a:r>
              <a:rPr lang="lv-LV" sz="52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Lai neapklust uzvaras dziedājums mans,</a:t>
            </a:r>
          </a:p>
          <a:p>
            <a:pPr algn="ctr"/>
            <a:r>
              <a:rPr lang="lv-LV" sz="52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Kaut arī man viss būtu ņemts.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163330" y="335292"/>
            <a:ext cx="1423253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1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2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Pie Tevis sirds mieru tik rod,</a:t>
            </a:r>
          </a:p>
          <a:p>
            <a:pPr algn="ctr"/>
            <a:r>
              <a:rPr lang="lv-LV" sz="52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Tu cerību mūžīgu dod;</a:t>
            </a:r>
          </a:p>
          <a:p>
            <a:pPr algn="ctr"/>
            <a:r>
              <a:rPr lang="lv-LV" sz="52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Par Tevi vien dziesmās slavu paust,</a:t>
            </a:r>
          </a:p>
          <a:p>
            <a:pPr algn="ctr"/>
            <a:r>
              <a:rPr lang="lv-LV" sz="52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Lai gaisma dvēselē aust.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1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2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Jau garā es dzirdu, kā pestītie dzied, </a:t>
            </a:r>
          </a:p>
          <a:p>
            <a:pPr algn="ctr"/>
            <a:r>
              <a:rPr lang="lv-LV" sz="52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To dziesma kā ūdeņi šalc;</a:t>
            </a:r>
          </a:p>
          <a:p>
            <a:pPr algn="ctr"/>
            <a:r>
              <a:rPr lang="lv-LV" sz="52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Pār dzīvības dienu tiem nenāks vairs riets,</a:t>
            </a:r>
          </a:p>
          <a:p>
            <a:pPr algn="ctr"/>
            <a:r>
              <a:rPr lang="lv-LV" sz="52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Tiem taisnības ietērps mirdz balts.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163330" y="335292"/>
            <a:ext cx="1423253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1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2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Pie Tevis sirds mieru tik rod,</a:t>
            </a:r>
          </a:p>
          <a:p>
            <a:pPr algn="ctr"/>
            <a:r>
              <a:rPr lang="lv-LV" sz="52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Tu cerību mūžīgu dod;</a:t>
            </a:r>
          </a:p>
          <a:p>
            <a:pPr algn="ctr"/>
            <a:r>
              <a:rPr lang="lv-LV" sz="52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Par Tevi vien dziesmās slavu paust,</a:t>
            </a:r>
          </a:p>
          <a:p>
            <a:pPr algn="ctr"/>
            <a:r>
              <a:rPr lang="lv-LV" sz="52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Lai gaisma dvēselē aust.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1254</TotalTime>
  <Words>172</Words>
  <Application>Microsoft Macintosh PowerPoint</Application>
  <PresentationFormat>Widescreen</PresentationFormat>
  <Paragraphs>31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Open Sans Light</vt:lpstr>
      <vt:lpstr>Office Theme</vt:lpstr>
      <vt:lpstr>261. Es dziedāšu dziesmu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27</cp:revision>
  <dcterms:created xsi:type="dcterms:W3CDTF">2023-10-06T20:25:52Z</dcterms:created>
  <dcterms:modified xsi:type="dcterms:W3CDTF">2023-11-22T08:15:27Z</dcterms:modified>
</cp:coreProperties>
</file>