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9" r:id="rId2"/>
    <p:sldId id="1088" r:id="rId3"/>
    <p:sldId id="1098" r:id="rId4"/>
    <p:sldId id="1091" r:id="rId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260. Īstais laiks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Īstais laiks, īstais laiks,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Manam Kungam zināms ir īstais laiks.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Māci, Kungs, man ikdienā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Dzīvot Tavā vadībā,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Ticot, ka Tev zināms ir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Īstais laiks.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Pienāks laiks, pienāks laiks,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Katrai lietai ilgotai pienāks laiks.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Savas ilgas lūgšanā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Nesu Dieva tuvumā,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tad notiek Viņa prāts,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būs laiks.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</TotalTime>
  <Words>69</Words>
  <Application>Microsoft Macintosh PowerPoint</Application>
  <PresentationFormat>Widescreen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260. Īstais laiks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36</cp:revision>
  <dcterms:created xsi:type="dcterms:W3CDTF">2023-10-06T20:25:52Z</dcterms:created>
  <dcterms:modified xsi:type="dcterms:W3CDTF">2023-11-21T13:09:13Z</dcterms:modified>
</cp:coreProperties>
</file>