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Open Sans Light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jQVAjZdCVrBIPbXuVpYvITZmrX1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italic.fntdata"/><Relationship Id="rId10" Type="http://schemas.openxmlformats.org/officeDocument/2006/relationships/font" Target="fonts/OpenSansLight-bold.fntdata"/><Relationship Id="rId13" Type="http://customschemas.google.com/relationships/presentationmetadata" Target="metadata"/><Relationship Id="rId12" Type="http://schemas.openxmlformats.org/officeDocument/2006/relationships/font" Target="fonts/OpenSansLight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OpenSansLigh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26. Mūžīgi mūžos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Mūžīgi mūžos Tu esi, Kungs, slavēts un teikts.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pielūdzam.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Mūžīgi mūžos Tu esi, Kungs, slavēts,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vienam, Kungs, ir gods!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ir Kungs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Debesis, zeme dzied.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Patiesībā Viņš valdīs reiz mūžīgi!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Mūžīgi mūžos Tu esi, Kungs, slavēts un teikts!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