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100" r:id="rId4"/>
    <p:sldId id="1098" r:id="rId5"/>
    <p:sldId id="1101" r:id="rId6"/>
    <p:sldId id="1099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259. Eju stiprā ticībā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1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Eju stiprā ticībā, Jēzus mani tur.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rokās spēcīgās ceļā nepagurt.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Saviem spēkiem nespēju taku nedrošu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Cauri zemes tumsai iet, mīlestība dziest.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mani ved, Savās rokās tur,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mīlestībā es stiprāks palieku.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Izglābt katru cilvēku vēlas mūsu Kungs,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kā lielu dārgumu Viņš to stipri tur.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neviena dvēsele bojā neaiziet,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ir nācis palīdzēt šauro ceļu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mani ved, Savās rokās tur,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mīlestībā es stiprāks palieku.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Eju stiprā ticībā, nu es esmu brīvs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Jēzū mana cerība, Viņā esmu dzīvs.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Ceļš uz jauko mūžību arvien gaišāks spīd,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Eju stiprā ticībā Jēzu iepazīt.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mani ved, Savās rokās tur,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mīlestībā es stiprāks palieku.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</TotalTime>
  <Words>147</Words>
  <Application>Microsoft Macintosh PowerPoint</Application>
  <PresentationFormat>Widescreen</PresentationFormat>
  <Paragraphs>25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259. Eju stiprā ticībā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33</cp:revision>
  <dcterms:created xsi:type="dcterms:W3CDTF">2023-10-06T20:25:52Z</dcterms:created>
  <dcterms:modified xsi:type="dcterms:W3CDTF">2023-11-21T13:08:18Z</dcterms:modified>
</cp:coreProperties>
</file>