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0" r:id="rId2"/>
    <p:sldId id="1088" r:id="rId3"/>
    <p:sldId id="1098" r:id="rId4"/>
    <p:sldId id="1099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21/11/2023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258. Kungs, apgaismo un apskaidro!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52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Kungs, apgaismo un apskaidro,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vadi pats,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Lai reiz es nokļūtu, 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Kur Tavs mājoklis!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Dievs ir mans palīgs, Viņš ir tas,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Kas mani tur.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Viņš uztur manu dvēseli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Un mani glābj.</a:t>
            </a:r>
          </a:p>
          <a:p>
            <a:pPr marL="457200" indent="-457200"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Gods lai ir Tēvam mūžīgi,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Dēlam lai gods!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Gods lai ir Garam Svētajam</a:t>
            </a:r>
          </a:p>
          <a:p>
            <a:pPr algn="ctr"/>
            <a:r>
              <a:rPr lang="lv-LV" sz="600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Mūžīgi dots!</a:t>
            </a:r>
            <a:endParaRPr lang="lv-LV" sz="60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1485</TotalTime>
  <Words>73</Words>
  <Application>Microsoft Macintosh PowerPoint</Application>
  <PresentationFormat>Widescreen</PresentationFormat>
  <Paragraphs>17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258. Kungs, apgaismo un apskaidro!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25</cp:revision>
  <dcterms:created xsi:type="dcterms:W3CDTF">2023-10-06T20:25:52Z</dcterms:created>
  <dcterms:modified xsi:type="dcterms:W3CDTF">2023-11-21T13:06:43Z</dcterms:modified>
</cp:coreProperties>
</file>