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B4q9dnMIu8wopY4yn85kS8/ai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257. Dievs varenais un mūžīgais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08844" y="1503828"/>
            <a:ext cx="11774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varenais un mūžīgais,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avs svētais vārds!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Tevis vien mums gaisma spīd,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No Tevis veiksme nāk.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pasaulē, kur tumsa mīt,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Jēzus atnāca,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mirtu mūsu vietā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Golgātā.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zemes bēdas nomāc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vajāšanas draud,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debesīm tad raugāmies: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tiešām Tevis nav?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esi Tu tik varens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Kāpēc tā jācieš mums?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tiešām laime ilgotā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tikai solījums?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atbild Jēzus Debesīs: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«Es tevi redzu, bērns!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katra tava asara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dārgakmen(i)s svērts.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ērkšķu ceļu staigāju,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Pirms tajā gāji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ciešanām uz Tēvmājām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tevi vadīšu!»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