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106" r:id="rId2"/>
    <p:sldId id="1088" r:id="rId3"/>
    <p:sldId id="1102" r:id="rId4"/>
    <p:sldId id="1099" r:id="rId5"/>
    <p:sldId id="1104" r:id="rId6"/>
    <p:sldId id="1101" r:id="rId7"/>
    <p:sldId id="1098" r:id="rId8"/>
    <p:sldId id="1103" r:id="rId9"/>
    <p:sldId id="1105" r:id="rId10"/>
    <p:sldId id="1091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256. Dievs vada mani žēlīgi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07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vada mani žēlīgi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Caur bēdu pilnu pasauli,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 tāpēc arī nebaidos,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Bet savam Dievam uzticos.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23489" y="335292"/>
            <a:ext cx="166309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vada mani žēlīgi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Caur bēdu pilnu pasauli.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 priecīgs Viņam kalpošu,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Līdz jauko mērķi sasniegšu.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Kad nogurums sāk uzmākties,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Man spēka nav tam pretoties,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Tad man ir droša glābšana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Pie Debess Tēva spēcīgā.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23489" y="335292"/>
            <a:ext cx="166309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vada mani žēlīgi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Caur bēdu pilnu pasauli.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 priecīgs Viņam kalpošu,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Līdz jauko mērķi sasniegšu.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Caur dzīves vētrām briesmīgām,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Caur priekiem, bēdām, asarām,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Caur gaismu un caur tumsību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mani ved uz Tēviju.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23489" y="335292"/>
            <a:ext cx="166309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vada mani žēlīgi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Caur bēdu pilnu pasauli.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 priecīgs Viņam kalpošu,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Līdz jauko mērķi sasniegšu.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Kad beidzis būšu dzīvi šo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guvis laimi mūžīgo,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Tad to, ko šeit es ticēju,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Tur godā mūžam skatīšu.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23489" y="335292"/>
            <a:ext cx="166309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vada mani žēlīgi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Caur bēdu pilnu pasauli.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 priecīgs Viņam kalpošu,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Līdz jauko mērķi sasniegšu.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1242</TotalTime>
  <Words>184</Words>
  <Application>Microsoft Macintosh PowerPoint</Application>
  <PresentationFormat>Widescreen</PresentationFormat>
  <Paragraphs>41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256. Dievs vada mani žēlīgi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21</cp:revision>
  <dcterms:created xsi:type="dcterms:W3CDTF">2023-10-06T20:25:52Z</dcterms:created>
  <dcterms:modified xsi:type="dcterms:W3CDTF">2023-11-21T13:02:58Z</dcterms:modified>
</cp:coreProperties>
</file>