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86"/>
    <p:restoredTop sz="96012"/>
  </p:normalViewPr>
  <p:slideViewPr>
    <p:cSldViewPr snapToGrid="0">
      <p:cViewPr varScale="1">
        <p:scale>
          <a:sx n="113" d="100"/>
          <a:sy n="113" d="100"/>
        </p:scale>
        <p:origin x="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6403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1459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6460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255. Dievs ir mans stiprais Glābējs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Dievs ir mans stiprais Glābējs.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No kā man baidīties?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patvērums un gaisma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Ir tuvumā mans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Kad tumsa nāk ap mani,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To spēju uzvarēt,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Ja Dievs ir sirdij tuvu,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Es varu pastāvēt.</a:t>
            </a:r>
          </a:p>
        </p:txBody>
      </p:sp>
    </p:spTree>
    <p:extLst>
      <p:ext uri="{BB962C8B-B14F-4D97-AF65-F5344CB8AC3E}">
        <p14:creationId xmlns:p14="http://schemas.microsoft.com/office/powerpoint/2010/main" val="1724084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Es paļaujos uz Viņu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Un droši uzticos.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Ar Viņu kopā palikt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Es ļoti vēlētos.</a:t>
            </a:r>
          </a:p>
        </p:txBody>
      </p:sp>
    </p:spTree>
    <p:extLst>
      <p:ext uri="{BB962C8B-B14F-4D97-AF65-F5344CB8AC3E}">
        <p14:creationId xmlns:p14="http://schemas.microsoft.com/office/powerpoint/2010/main" val="2644747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Dievs žēlastības straumes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Pār dzīves dienām lies,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Būs mīlestība sirdī</a:t>
            </a:r>
          </a:p>
          <a:p>
            <a:pPr algn="ctr" rtl="0"/>
            <a:r>
              <a:rPr lang="lv-LV" sz="6000">
                <a:solidFill>
                  <a:schemeClr val="bg1"/>
                </a:solidFill>
                <a:cs typeface="Open Sans Light"/>
              </a:rPr>
              <a:t>Un neaprakstāms miers.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42498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2733</TotalTime>
  <Words>86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255. Dievs ir mans stiprais Glābējs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Microsoft Office User</cp:lastModifiedBy>
  <cp:revision>19</cp:revision>
  <dcterms:created xsi:type="dcterms:W3CDTF">2023-10-06T20:25:52Z</dcterms:created>
  <dcterms:modified xsi:type="dcterms:W3CDTF">2023-10-27T12:41:58Z</dcterms:modified>
</cp:coreProperties>
</file>