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1106" r:id="rId2"/>
    <p:sldId id="1088" r:id="rId3"/>
    <p:sldId id="1100" r:id="rId4"/>
    <p:sldId id="1099" r:id="rId5"/>
    <p:sldId id="1098" r:id="rId6"/>
    <p:sldId id="1101" r:id="rId7"/>
    <p:sldId id="1102" r:id="rId8"/>
    <p:sldId id="1103" r:id="rId9"/>
    <p:sldId id="1104" r:id="rId10"/>
    <p:sldId id="1105" r:id="rId11"/>
    <p:sldId id="1091" r:id="rId12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254. Dievs Savus ļaudis vada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47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Dievs Savus ļaudis vada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 ceļiem brīnišķiem,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Kā tēvs par bērniem gādā,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Kad klājas grūti tiem.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-1"/>
            <a:ext cx="12192000" cy="6858001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Liek Savai gaismai spīdēt,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Kas tumsu klīdina,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Lai kāja nevar slīdēt,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Tiem ceļu līdzina.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028420" y="335292"/>
            <a:ext cx="155816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Dievs Savus ļaudis vada,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Tie Viņa īpašums.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Kā tēvs par bērniem gādā,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Tā gādā Viņš par mums.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Šī Dieva žēlastība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Ir Jēzū atklāta,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Un Viņa mīlestība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Mūs droši pasargā.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Kad dzīvē gadās cīņas,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Lai tās mūs nebiedē.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Vai kas bez Dieva ziņas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Var notikt pasaulē?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028420" y="335292"/>
            <a:ext cx="155816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Dievs Savus ļaudis vada,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Tie Viņa īpašums.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Kā tēvs par bērniem gādā,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Tā gādā Viņš par mums.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To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dzīvīb’s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vainags gaida,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Kas Dievam kalpojis;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Tam laime pretī smaida,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Kas Viņu mīlējis.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Tā diena vairs nav tālu,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Kad Kristus atkal nāks;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Viņš darīs cīņām galu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Un mūs pie Sevis sauks.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028420" y="335292"/>
            <a:ext cx="155816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Dievs Savus ļaudis vada,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Tie Viņa īpašums.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Kā tēvs par bērniem gādā,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Tā gādā Viņš par mums.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1251</TotalTime>
  <Words>196</Words>
  <Application>Microsoft Macintosh PowerPoint</Application>
  <PresentationFormat>Widescreen</PresentationFormat>
  <Paragraphs>46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Open Sans Light</vt:lpstr>
      <vt:lpstr>Office Theme</vt:lpstr>
      <vt:lpstr>254. Dievs Savus ļaudis vada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30</cp:revision>
  <dcterms:created xsi:type="dcterms:W3CDTF">2023-10-06T20:25:52Z</dcterms:created>
  <dcterms:modified xsi:type="dcterms:W3CDTF">2023-11-21T13:00:34Z</dcterms:modified>
</cp:coreProperties>
</file>