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1097" r:id="rId2"/>
    <p:sldId id="1088" r:id="rId3"/>
    <p:sldId id="1098" r:id="rId4"/>
    <p:sldId id="1091" r:id="rId5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86"/>
    <p:restoredTop sz="96012"/>
  </p:normalViewPr>
  <p:slideViewPr>
    <p:cSldViewPr snapToGrid="0">
      <p:cViewPr varScale="1">
        <p:scale>
          <a:sx n="113" d="100"/>
          <a:sy n="113" d="100"/>
        </p:scale>
        <p:origin x="28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26/10/2023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027181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26/10/2023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26/10/2023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26/10/2023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26/10/2023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26/10/2023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26/10/2023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26/10/2023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26/10/2023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26/10/2023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26/10/2023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26/10/2023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26/10/2023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2"/>
                </a:solidFill>
              </a:rPr>
              <a:t>253. Dievs mums ceļu dod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16444" y="335292"/>
            <a:ext cx="137014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208844" y="1503828"/>
            <a:ext cx="1177431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Dievs mums ceļu dod 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Tad, kad šķiet, ka ceļa nav.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Viņš darbojas, mums neredzot,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Rāda ceļu mums.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16444" y="335292"/>
            <a:ext cx="137014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208844" y="1074509"/>
            <a:ext cx="11774311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Dievs būs mūsu Sargs, 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Turēs cieši blakus Sev.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Mīlot mūs, ik dienas vēl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Rādīs ceļu mums, </a:t>
            </a:r>
          </a:p>
          <a:p>
            <a:pPr algn="ctr" rtl="0"/>
            <a:r>
              <a:rPr lang="lv-LV" sz="6000" dirty="0">
                <a:solidFill>
                  <a:schemeClr val="bg1"/>
                </a:solidFill>
                <a:cs typeface="Open Sans Light"/>
              </a:rPr>
              <a:t>Rādīs ceļu mums.</a:t>
            </a:r>
          </a:p>
        </p:txBody>
      </p:sp>
    </p:spTree>
    <p:extLst>
      <p:ext uri="{BB962C8B-B14F-4D97-AF65-F5344CB8AC3E}">
        <p14:creationId xmlns:p14="http://schemas.microsoft.com/office/powerpoint/2010/main" val="25859125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2727</TotalTime>
  <Words>57</Words>
  <Application>Microsoft Macintosh PowerPoint</Application>
  <PresentationFormat>Widescreen</PresentationFormat>
  <Paragraphs>12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Open Sans Light</vt:lpstr>
      <vt:lpstr>Office Theme</vt:lpstr>
      <vt:lpstr>253. Dievs mums ceļu dod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Microsoft Office User</cp:lastModifiedBy>
  <cp:revision>18</cp:revision>
  <dcterms:created xsi:type="dcterms:W3CDTF">2023-10-06T20:25:52Z</dcterms:created>
  <dcterms:modified xsi:type="dcterms:W3CDTF">2023-10-27T12:36:48Z</dcterms:modified>
</cp:coreProperties>
</file>