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1129" r:id="rId4"/>
    <p:sldId id="1131" r:id="rId5"/>
    <p:sldId id="1132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93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7802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8513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894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252. Ciešāk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Tu redzi mūs un uzrunā,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Tavs skatiens katram ir klāt,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Tavs prāts lai mūsu dzīvei dod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Ticībā spēku gūt.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Apņem ciešāk, ciešāk,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Tā, lai neviens nespēj šķirt!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Apņem ciešāk, ciešāk,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Dod mums paļauties uz Tevi, Kungs!</a:t>
            </a:r>
          </a:p>
        </p:txBody>
      </p:sp>
    </p:spTree>
    <p:extLst>
      <p:ext uri="{BB962C8B-B14F-4D97-AF65-F5344CB8AC3E}">
        <p14:creationId xmlns:p14="http://schemas.microsoft.com/office/powerpoint/2010/main" val="91781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674578" y="335292"/>
            <a:ext cx="1828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Apskaidro manu dvēseli,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Tavs Gars lai manī vienmēr,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Ļauj, Kungs, Tev kalpot ticībā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Un pazemībā būt.</a:t>
            </a:r>
          </a:p>
        </p:txBody>
      </p:sp>
    </p:spTree>
    <p:extLst>
      <p:ext uri="{BB962C8B-B14F-4D97-AF65-F5344CB8AC3E}">
        <p14:creationId xmlns:p14="http://schemas.microsoft.com/office/powerpoint/2010/main" val="227120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Apņem ciešāk, ciešāk,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Tā, lai neviens nespēj šķirt!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Apņem ciešāk, ciešāk,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Dod mums paļauties uz Tevi, Kungs!</a:t>
            </a:r>
          </a:p>
        </p:txBody>
      </p:sp>
    </p:spTree>
    <p:extLst>
      <p:ext uri="{BB962C8B-B14F-4D97-AF65-F5344CB8AC3E}">
        <p14:creationId xmlns:p14="http://schemas.microsoft.com/office/powerpoint/2010/main" val="355730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2725</TotalTime>
  <Words>104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252. Ciešāk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18</cp:revision>
  <dcterms:created xsi:type="dcterms:W3CDTF">2023-10-06T20:25:52Z</dcterms:created>
  <dcterms:modified xsi:type="dcterms:W3CDTF">2023-11-21T12:57:50Z</dcterms:modified>
</cp:coreProperties>
</file>