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098" r:id="rId4"/>
    <p:sldId id="1099" r:id="rId5"/>
    <p:sldId id="1100" r:id="rId6"/>
    <p:sldId id="1101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251. Cerē, sirds, un tici!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40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Cerē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sirds, un tici –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Žēlīgs ir Dievs!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Grūtībās uz Viņu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Droši paļaujies.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Sirds, netrīci!  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Drīz tu redzēsi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Tumšā nakts drīz beigsies, </a:t>
            </a:r>
            <a:endParaRPr lang="en-US" sz="6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Ausīs jaukais rīts.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dzīves vētrās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Pasargās mūs;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Veltas visas bēdas,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Viss labi būs.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Cerē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sirds, un tici –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Žēlīgs ir Dievs!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Grūtībās uz Viņu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Droši paļaujies.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Drīz zudīs viss,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Drupās sakritīs,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Tomēr lielais Glābējs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Taisnos izpestīs.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Drīz pienāks diena,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Kristus nāks,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Sirds tad īstu laimi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Reiz baudīt sāks.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1243</TotalTime>
  <Words>115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251. Cerē, sirds, un tici!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24</cp:revision>
  <dcterms:created xsi:type="dcterms:W3CDTF">2023-10-06T20:25:52Z</dcterms:created>
  <dcterms:modified xsi:type="dcterms:W3CDTF">2023-11-21T12:56:43Z</dcterms:modified>
</cp:coreProperties>
</file>