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097" r:id="rId2"/>
    <p:sldId id="1088" r:id="rId3"/>
    <p:sldId id="1129" r:id="rId4"/>
    <p:sldId id="1130" r:id="rId5"/>
    <p:sldId id="1131" r:id="rId6"/>
    <p:sldId id="1132" r:id="rId7"/>
    <p:sldId id="1133" r:id="rId8"/>
    <p:sldId id="1091" r:id="rId9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86"/>
    <p:restoredTop sz="96012"/>
  </p:normalViewPr>
  <p:slideViewPr>
    <p:cSldViewPr snapToGrid="0">
      <p:cViewPr varScale="1">
        <p:scale>
          <a:sx n="113" d="100"/>
          <a:sy n="113" d="100"/>
        </p:scale>
        <p:origin x="2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7802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90801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85138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49134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4025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250. Ar Jēzu kopā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208844" y="1503828"/>
            <a:ext cx="1177431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Ar Jēzu kopā dzīves cīņā,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Jo mūsu ceļi Viņa ziņā.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Viņš visu </a:t>
            </a:r>
            <a:r>
              <a:rPr lang="lv-LV" sz="6000" dirty="0" err="1">
                <a:solidFill>
                  <a:schemeClr val="bg1"/>
                </a:solidFill>
                <a:cs typeface="Open Sans Light"/>
              </a:rPr>
              <a:t>zin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’, kas vajadzīgs,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Gaišs lai būtu mums dzīves rīts.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208844" y="1503828"/>
            <a:ext cx="1177431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Ar Jēzu kopā iesim,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Līdz mērķi krāšņo sniegsim,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Kad Tēva mājās Viņš mūs vedīs,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Pie Sevis godībā.</a:t>
            </a:r>
          </a:p>
          <a:p>
            <a:pPr algn="ctr" rtl="0"/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917812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674578" y="335292"/>
            <a:ext cx="18288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208844" y="1503828"/>
            <a:ext cx="1177431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Viņš roku sniegs un sargās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Ik dzīves vētrā bargā, 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Un zemes naktī tumšā, garā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Būs nomodā.</a:t>
            </a:r>
          </a:p>
        </p:txBody>
      </p:sp>
    </p:spTree>
    <p:extLst>
      <p:ext uri="{BB962C8B-B14F-4D97-AF65-F5344CB8AC3E}">
        <p14:creationId xmlns:p14="http://schemas.microsoft.com/office/powerpoint/2010/main" val="739814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674578" y="335292"/>
            <a:ext cx="18288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208844" y="1503828"/>
            <a:ext cx="1177431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Neviena nav, kas vēl tā spētu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Sniegt vajadzīgā brīdī spēku.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Kad ēnas dzīves ceļu klāj,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Klusi blakus Viņš vienmēr stāj.</a:t>
            </a:r>
          </a:p>
        </p:txBody>
      </p:sp>
    </p:spTree>
    <p:extLst>
      <p:ext uri="{BB962C8B-B14F-4D97-AF65-F5344CB8AC3E}">
        <p14:creationId xmlns:p14="http://schemas.microsoft.com/office/powerpoint/2010/main" val="2271209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208844" y="1503828"/>
            <a:ext cx="1177431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Ar Jēzu kopā iesim,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Līdz mērķi krāšņo sniegsim,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Kad Tēva mājās Viņš mūs vedīs,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Pie Sevis godībā.</a:t>
            </a:r>
          </a:p>
          <a:p>
            <a:pPr algn="ctr" rtl="0"/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838239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674578" y="335292"/>
            <a:ext cx="18288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208844" y="1503828"/>
            <a:ext cx="1177431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Viņš roku sniegs un sargās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Ik dzīves vētrā bargā, 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Un zemes naktī tumšā, garā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Būs nomodā.</a:t>
            </a:r>
          </a:p>
        </p:txBody>
      </p:sp>
    </p:spTree>
    <p:extLst>
      <p:ext uri="{BB962C8B-B14F-4D97-AF65-F5344CB8AC3E}">
        <p14:creationId xmlns:p14="http://schemas.microsoft.com/office/powerpoint/2010/main" val="2466594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2719</TotalTime>
  <Words>147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250. Ar Jēzu kopā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Microsoft Office User</cp:lastModifiedBy>
  <cp:revision>16</cp:revision>
  <dcterms:created xsi:type="dcterms:W3CDTF">2023-10-06T20:25:52Z</dcterms:created>
  <dcterms:modified xsi:type="dcterms:W3CDTF">2023-10-27T12:28:41Z</dcterms:modified>
</cp:coreProperties>
</file>