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FPo9DBo+XLtKy8fbCbieV1zLJ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25. Mūžīgais Dievs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Mūžīgais Dievs, visvarens un spēcīgs,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Bijībā svētā tuvojamies.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mēs gribam pielūgt un slavēt,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Tevi dziedāt un priecāties.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Ķēniņu Ķēniņ, Tu Dievs viens vienīgs,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 un Debesis Tevi teic,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mēs teiksim, priecīgi sveiksim,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Mūžīga slava lai Tevim skan!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Vareni, lieli ir Tavi darbi,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 un Debess liecina to.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Mūžīgais stiprums, spēks Tu mums esi,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teic, slavē Visvareno.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Ķēniņu Ķēniņ, Tu Dievs viens vienīgs,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Zeme un Debesis Tevi teic,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 mēs teiksim, priecīgi sveiksim,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Mūžīga slava lai Tevim skan!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Svēti un šķīsti ir Tavi ceļi,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Kurus Tu staigāt aicini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Godību svēto sirdsšķīstie skatīs,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Debesis mantos, kurš svēts šeit būs.</a:t>
            </a:r>
            <a:endParaRPr b="0" i="0" sz="58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Ķēniņu Ķēniņ, Tu Dievs viens vienīgs,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Zeme un Debesis Tevi teic,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 mēs teiksim, priecīgi sveiksim,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Mūžīga slava lai Tevim skan!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