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vgBOFAfhDZeWeZmEFo6U7/BCi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249. Dziedi, dvēsele!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Dziedi, dvēsele, un tici,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 tad, kad bailes māc,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Skaties pāri visām rūpēm,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Stāvi stipri cerībā!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 savam Radītājam,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tevi veidojis,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tev pretī šodien steidzas,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uz mājām vadītu!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208844" y="1503828"/>
            <a:ext cx="117744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Dziedi, dvēsele, kad tumsa,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Nakts kad nedod atpūtu,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Tava nākotne ir droša,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rokās svētīta!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