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1100" r:id="rId4"/>
    <p:sldId id="1098" r:id="rId5"/>
    <p:sldId id="1101" r:id="rId6"/>
    <p:sldId id="1099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248. Apziņa droša – Jēzus ir mans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06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Apziņa droša – Jēzus ir mans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Gaišums un Avots, </a:t>
            </a:r>
            <a:r>
              <a:rPr lang="lv-LV" sz="56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Vadon’s</a:t>
            </a:r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un Gans.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Esmu es Viņa atpirktais bērns,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Asinīs mazgāts, taisnots un svēts.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Jēzu, par Tevi dziedāšu es,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Mīlot Tu mani sargi un nes.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Jēzu, par Tevi dziedāšu es,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Mīlot Tu mani sargi un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Paklausīt Viņam patiess ir prieks.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gan vēl vairāk mūžība sniegs!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Eņģeļu dziesmas sirdī jau skan,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Stāstot par dārgo Glābēju man.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Jēzu, par Tevi dziedāšu es,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Mīlot Tu mani sargi un nes.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Jēzu, par Tevi dziedāšu es,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Mīlot Tu mani sargi un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Sekojot Jēzum, sirdī ir miers,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Godības tuvums, laime un prieks.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Debesu mājās ilgojos kļūt,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Mūžam pie sava Glābēja būt.</a:t>
            </a:r>
            <a:r>
              <a:rPr lang="ru-RU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03370" y="335292"/>
            <a:ext cx="148321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Jēzu, par Tevi dziedāšu es,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Mīlot Tu mani sargi un nes.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Jēzu, par Tevi dziedāšu es,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Mīlot Tu mani sargi un nes.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1239</TotalTime>
  <Words>181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248. Apziņa droša – Jēzus ir mans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24</cp:revision>
  <dcterms:created xsi:type="dcterms:W3CDTF">2023-10-06T20:25:52Z</dcterms:created>
  <dcterms:modified xsi:type="dcterms:W3CDTF">2023-11-21T12:46:23Z</dcterms:modified>
</cp:coreProperties>
</file>