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hlWmy9IqcEWb3/ZPMYshueA88S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247. Ej droši Jēzus pēdās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droši Jēzus pēdās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stipru ticību,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Dievu savās bēdās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Liec visu cerību!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visas zvaigznes vada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saulei ceļu sprauž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Dievs par tevi gādā,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bēdas sirdi lauž.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 Tēva rokai ļaujies,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tevim labi ies;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grēka vienmēr vairies,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tevi svētīs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paša vājo gribu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Nekas nav panākams,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Dieva žēlastībā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labums sagaidāms.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turies vien pie Viņa,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tevi pasargās.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Dieva ziņā,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tevi neatstās.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dvēsele jūt slāpes,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Viņš tās remdinās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atņems visas sāpes,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prieku dāvinās.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