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BpEvjGO+6wYDz+UdGV6NoVb2I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246. Dievišķā, svētā Mīlestība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08844" y="1503828"/>
            <a:ext cx="11774311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Dievišķā, svētā Mīlestība skaidrā,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Neaptverama šajā pasaulē.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Lūdzot mēs Tava troņa priekšā nākam,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dzīvi vada mūžīgs spēks.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08844" y="1503828"/>
            <a:ext cx="11774311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Piepildi dzīvi mīlestības gaismā,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Ticību stipru, pacietību dod.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Iesim ar Tevi paļāvībā drošā,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Ticot kā bērni un Tev paklausot.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208844" y="1503828"/>
            <a:ext cx="117744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prieku bēdās, mieru zemes tumsā,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Gaidām, kad atnāks apsolītais rīts.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Godības pilnā mīlestības gaismā</a:t>
            </a:r>
            <a:r>
              <a:rPr lang="lv-LV" sz="5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Saullēkta spožumā lai zeme mirdz!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