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097" r:id="rId2"/>
    <p:sldId id="1088" r:id="rId3"/>
    <p:sldId id="1123" r:id="rId4"/>
    <p:sldId id="1124" r:id="rId5"/>
    <p:sldId id="1091" r:id="rId6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93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497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7218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245. Tu esi mīlestības Dievs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074509"/>
            <a:ext cx="1177431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Tu esi mīlestības Dievs,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Pie Tevis ticībā es nāku.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Mans Dievs, Tu cerību man dāvā,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Ar Garu piepildi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Un manī mīlestību liec.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074509"/>
            <a:ext cx="1177431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Tu piedod, kad es nāku lūgt,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Ar Savu žēlastību pārklāj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Un iedod dzīvē īstu mieru.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Liec sirdī mūžību!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Tu esi mīlestības Dievs.</a:t>
            </a:r>
          </a:p>
        </p:txBody>
      </p:sp>
    </p:spTree>
    <p:extLst>
      <p:ext uri="{BB962C8B-B14F-4D97-AF65-F5344CB8AC3E}">
        <p14:creationId xmlns:p14="http://schemas.microsoft.com/office/powerpoint/2010/main" val="129474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lv-LV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074509"/>
            <a:ext cx="1177431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Tu esi mīlestības Dievs, 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Pie Tevis ticībā es nāku.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Mans Dievs, Tu cerību man dāvā,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Ar Garu piepildi.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Tu esi mīlestības Dievs. } 2x</a:t>
            </a:r>
          </a:p>
        </p:txBody>
      </p:sp>
    </p:spTree>
    <p:extLst>
      <p:ext uri="{BB962C8B-B14F-4D97-AF65-F5344CB8AC3E}">
        <p14:creationId xmlns:p14="http://schemas.microsoft.com/office/powerpoint/2010/main" val="28083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2701</TotalTime>
  <Words>96</Words>
  <Application>Microsoft Macintosh PowerPoint</Application>
  <PresentationFormat>Widescreen</PresentationFormat>
  <Paragraphs>19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245. Tu esi mīlestības Dievs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12</cp:revision>
  <dcterms:created xsi:type="dcterms:W3CDTF">2023-10-06T20:25:52Z</dcterms:created>
  <dcterms:modified xsi:type="dcterms:W3CDTF">2023-11-21T12:42:51Z</dcterms:modified>
</cp:coreProperties>
</file>