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irZW67HH2Tc1jKM/jL3RqFQ+nY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244. Tik vajag vienas dzirksts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208844" y="1536174"/>
            <a:ext cx="11774311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vajag vienas dzirksts,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uguns celtos liesmās,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vajag vienas balss,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sirdīs atskan dziesmas.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208844" y="1536174"/>
            <a:ext cx="11774311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Dieva mīlestībā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Sirdis kā ziedos plaukst,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 mīlē Dievs, tam uzticies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Un labprāt atdodies!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208844" y="1536174"/>
            <a:ext cx="11774311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jauks ir pavasar’s,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pumpurs veras vaļā,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uzplaukst saules zieds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Ikkatrā laukā, pļavā.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208844" y="1536174"/>
            <a:ext cx="11774311" cy="36009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Dieva mīlestībā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Sirdis kā ziedos plaukst,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atspirgst gars, kad pavasar’s,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mīlē mani Dievs!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208844" y="1536174"/>
            <a:ext cx="117744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vēlos sacīt, draugs: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mīlestība svētā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sirdī vietu ņem,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 pasaul’s bauda lētā.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208844" y="1536174"/>
            <a:ext cx="117744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kalngaliem es saukšu to,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pasaule to zin’: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Pats Kungs un Dievs man atklājies,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arī tevi mīl!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