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1115" r:id="rId4"/>
    <p:sldId id="1116" r:id="rId5"/>
    <p:sldId id="1117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93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143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2152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2221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243. Tik skaidra mīlestība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36174"/>
            <a:ext cx="11774311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Tik skaidra kā rīts Jēzus mīlestība,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Tā </a:t>
            </a:r>
            <a:r>
              <a:rPr lang="lv-LV" sz="5700" dirty="0" err="1">
                <a:solidFill>
                  <a:schemeClr val="bg1"/>
                </a:solidFill>
                <a:cs typeface="Open Sans Light"/>
              </a:rPr>
              <a:t>svētī</a:t>
            </a:r>
            <a:r>
              <a:rPr lang="lv-LV" sz="5700" dirty="0">
                <a:solidFill>
                  <a:schemeClr val="bg1"/>
                </a:solidFill>
                <a:cs typeface="Open Sans Light"/>
              </a:rPr>
              <a:t> un gaismu dod.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Tik maiga kā vējš, klusi kokos kas šalc,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To galotnes sargājot.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36174"/>
            <a:ext cx="11774311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Lai Jēzus ir tuvu klāt,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Vislielākais dārgums Tā Vārds!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Lai atveras sirds Viņa mīlestībā,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Tā saviļņo mūs un glābj.</a:t>
            </a:r>
          </a:p>
        </p:txBody>
      </p:sp>
    </p:spTree>
    <p:extLst>
      <p:ext uri="{BB962C8B-B14F-4D97-AF65-F5344CB8AC3E}">
        <p14:creationId xmlns:p14="http://schemas.microsoft.com/office/powerpoint/2010/main" val="21873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Lai nāk Svētais Gars Viņa mīlestībā,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Tik dziļa kā jūra tā,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Kā roze, kas aug, savā skaistumā plaukst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Ik dienas vēl jaukāka.</a:t>
            </a:r>
          </a:p>
        </p:txBody>
      </p:sp>
    </p:spTree>
    <p:extLst>
      <p:ext uri="{BB962C8B-B14F-4D97-AF65-F5344CB8AC3E}">
        <p14:creationId xmlns:p14="http://schemas.microsoft.com/office/powerpoint/2010/main" val="328561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Pār mani lai nolaižas miers,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Kad soļi uz Debesīm iet.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Tik brīnišķīga Jēzus mīlestība,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Tā atjauno </a:t>
            </a:r>
            <a:r>
              <a:rPr lang="lv-LV" sz="5700">
                <a:solidFill>
                  <a:schemeClr val="bg1"/>
                </a:solidFill>
                <a:cs typeface="Open Sans Light"/>
              </a:rPr>
              <a:t>dzīvi man!</a:t>
            </a:r>
            <a:endParaRPr lang="lv-LV" sz="57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260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2691</TotalTime>
  <Words>112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243. Tik skaidra mīlestība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2023-11-21T12:38:08Z</dcterms:modified>
</cp:coreProperties>
</file>