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5" r:id="rId2"/>
    <p:sldId id="1088" r:id="rId3"/>
    <p:sldId id="1101" r:id="rId4"/>
    <p:sldId id="1098" r:id="rId5"/>
    <p:sldId id="1102" r:id="rId6"/>
    <p:sldId id="1099" r:id="rId7"/>
    <p:sldId id="1104" r:id="rId8"/>
    <p:sldId id="1100" r:id="rId9"/>
    <p:sldId id="1103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242. Tik ļoti Dievs ir mīlējis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Tik ļoti Dievs ir mīlējis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It visus cilvēkus,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 Savu Dēlu sūtījis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darīt laimīgus.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3449" y="335292"/>
            <a:ext cx="16031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liela mīlestība 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mūs tā mīlēja,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grēc’niekiem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kas nomira,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dārgi atpirka!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Es tagad skatos ticībā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Tevi, Mūžīgais!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Man Tavā nāvē dzīvība,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dārgais Pestītāj!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3449" y="335292"/>
            <a:ext cx="16031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liela mīlestība 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mūs tā mīlēja,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grēc’niekiem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kas nomira,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dārgi atpirka!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Jēzus, mīļā dvēsele,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Nu steidzies priecīgi,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Jo īstā laime jāmeklē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Pie Viņa vienīgi!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3449" y="335292"/>
            <a:ext cx="16031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liela mīlestība 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mūs tā mīlēja,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grēc’niekiem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kas nomira,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dārgi atpirka!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mīlestību slavēsim,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Kamēr mums dzīvība.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Tur mūžībā mēs godāsim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 visā pilnībā.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83449" y="335292"/>
            <a:ext cx="16031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Cik liela mīlestība tā,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mūs tā mīlēja,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grēc’niekiem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kas nomira,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Tos dārgi atpirka!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1343</TotalTime>
  <Words>169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242. Tik ļoti Dievs ir mīlējis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2023-11-21T12:27:12Z</dcterms:modified>
</cp:coreProperties>
</file>