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9HVQgvjGqSN+G0h6wQ0/mDzXF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240. Tavas žēlastības brīnums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485423" y="1720840"/>
            <a:ext cx="111012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skatos gaišā, zilā debess tālē,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mežiem, pļavām, lauku plašumiem,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 zvaigznājos, gan zeltainajā saulē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redzu žēlastības brīnumu.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485423" y="1720840"/>
            <a:ext cx="1110116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Glābējs man, Tu pasniedz Savu roku,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mani nes, kad grūti tālāk iet.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liels ir Tavas žēlastības brīnums!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mieru nogurušā sirdī liec.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485423" y="1720840"/>
            <a:ext cx="1110116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pieminu, kas pagātnē ir bijis,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Kad, dzīvē lauzts, es nesu rūgtumu,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 to: Tu atbrīvoji mani,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redzu žēlastības brīnumu!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485423" y="1720840"/>
            <a:ext cx="1110116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Glābējs man, Tu pasniedz Savu roku,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mani nes, kad grūti tālāk iet.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liels ir Tavas žēlastības brīnums!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mieru nogurušā sirdī liec.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