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hmfSnet4LejlKC2uMlu/HtTtp5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6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24. Mūžības Ķēniņš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Augstākais mūžības Ķēniņš svēts,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Zeme, jūra, debess – viss ir Tevis dots.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Augstākais mūžības Ķēniņš svēts,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Brīnišķīgais Glābējs un drošais patvērums,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mēs godinām, Kungs Jēzu,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Zemojamies</a:t>
            </a: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Tevi pielūdzot.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Vēlamies Tevi teikt un slavēt,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Nav neviena kā Tu,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Nē, nav neviena kā Tu!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Pilnīgi ir Tavi likumi,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Skaidri Svētie Vārdi mūsu sirdīs skan.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Gudrībā Tu esi bezgalīgs,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Stiprām rokām valdi pār visu pasauli.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Vēlamies palikt, Kungs, ar Tevi,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Mīlestības pilnais patvērums,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Debesu gaismā būt ik brīdi!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Nav neviena kā Tu,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Nē, nav neviena kā Tu!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