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1105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3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534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239. Slavē Viņa žēlastību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485423" y="1596161"/>
            <a:ext cx="1110116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Žēlastību teic un godini arvien,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Žēlastību pasludini katru </a:t>
            </a:r>
            <a:r>
              <a:rPr lang="lv-LV" sz="5700" dirty="0" err="1">
                <a:solidFill>
                  <a:schemeClr val="bg1"/>
                </a:solidFill>
                <a:cs typeface="Open Sans Light"/>
              </a:rPr>
              <a:t>dien</a:t>
            </a:r>
            <a:r>
              <a:rPr lang="lv-LV" sz="5700" dirty="0">
                <a:solidFill>
                  <a:schemeClr val="bg1"/>
                </a:solidFill>
                <a:cs typeface="Open Sans Light"/>
              </a:rPr>
              <a:t>’!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Tikai žēlastība dara brīvus mūs,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Tikai žēlastībā atkal jauns viss kļūst.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366889" y="1503828"/>
            <a:ext cx="1145822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Kad žēlastību Dievs tev dāvā bagāti,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Tad sniedz to citiem – lai ir visi laimīgi!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Jo žēlastība triumfēs drīz uzvarā,</a:t>
            </a:r>
          </a:p>
          <a:p>
            <a:pPr algn="ctr" rtl="0"/>
            <a:r>
              <a:rPr lang="lv-LV" sz="5700" dirty="0">
                <a:solidFill>
                  <a:schemeClr val="bg1"/>
                </a:solidFill>
                <a:cs typeface="Open Sans Light"/>
              </a:rPr>
              <a:t>Kad Jēzus atnāks Savā godībā!</a:t>
            </a:r>
          </a:p>
        </p:txBody>
      </p:sp>
    </p:spTree>
    <p:extLst>
      <p:ext uri="{BB962C8B-B14F-4D97-AF65-F5344CB8AC3E}">
        <p14:creationId xmlns:p14="http://schemas.microsoft.com/office/powerpoint/2010/main" val="317351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</TotalTime>
  <Words>58</Words>
  <Application>Microsoft Macintosh PowerPoint</Application>
  <PresentationFormat>Widescreen</PresentationFormat>
  <Paragraphs>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239. Slavē Viņa žēlastību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2023-11-21T12:22:00Z</dcterms:modified>
</cp:coreProperties>
</file>