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097" r:id="rId2"/>
    <p:sldId id="1088" r:id="rId3"/>
    <p:sldId id="1104" r:id="rId4"/>
    <p:sldId id="1091" r:id="rId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86"/>
    <p:restoredTop sz="96012"/>
  </p:normalViewPr>
  <p:slideViewPr>
    <p:cSldViewPr snapToGrid="0">
      <p:cViewPr varScale="1">
        <p:scale>
          <a:sx n="113" d="100"/>
          <a:sy n="113" d="100"/>
        </p:scale>
        <p:origin x="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639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238. Dieva mīlestība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801511" y="1219114"/>
            <a:ext cx="1058897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200" dirty="0">
                <a:solidFill>
                  <a:schemeClr val="bg1"/>
                </a:solidFill>
                <a:cs typeface="Open Sans Light"/>
              </a:rPr>
              <a:t>Dieva mīlestība ir mūžīgi dzīva,</a:t>
            </a:r>
          </a:p>
          <a:p>
            <a:pPr algn="ctr" rtl="0"/>
            <a:r>
              <a:rPr lang="lv-LV" sz="5200" dirty="0">
                <a:solidFill>
                  <a:schemeClr val="bg1"/>
                </a:solidFill>
                <a:cs typeface="Open Sans Light"/>
              </a:rPr>
              <a:t>Nekad nebeigsies Viņa labvēlība,</a:t>
            </a:r>
          </a:p>
          <a:p>
            <a:pPr algn="ctr" rtl="0"/>
            <a:r>
              <a:rPr lang="lv-LV" sz="5200" dirty="0">
                <a:solidFill>
                  <a:schemeClr val="bg1"/>
                </a:solidFill>
                <a:cs typeface="Open Sans Light"/>
              </a:rPr>
              <a:t>Tā ir jauna ik rītu, jauna ik rītu;</a:t>
            </a:r>
          </a:p>
          <a:p>
            <a:pPr algn="ctr" rtl="0"/>
            <a:r>
              <a:rPr lang="lv-LV" sz="5200" dirty="0">
                <a:solidFill>
                  <a:schemeClr val="bg1"/>
                </a:solidFill>
                <a:cs typeface="Open Sans Light"/>
              </a:rPr>
              <a:t>Jauna, bet Dievs tas pats, tas pats,</a:t>
            </a:r>
          </a:p>
          <a:p>
            <a:pPr algn="ctr" rtl="0"/>
            <a:r>
              <a:rPr lang="lv-LV" sz="5200" dirty="0">
                <a:solidFill>
                  <a:schemeClr val="bg1"/>
                </a:solidFill>
                <a:cs typeface="Open Sans Light"/>
              </a:rPr>
              <a:t>Mūžīgi Dievs tas pats.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219114"/>
            <a:ext cx="1206782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200" dirty="0">
                <a:solidFill>
                  <a:schemeClr val="bg1"/>
                </a:solidFill>
                <a:cs typeface="Open Sans Light"/>
              </a:rPr>
              <a:t>Viņa žēlastība ir bezgala liela,</a:t>
            </a:r>
          </a:p>
          <a:p>
            <a:pPr algn="ctr" rtl="0"/>
            <a:r>
              <a:rPr lang="lv-LV" sz="5200" dirty="0">
                <a:solidFill>
                  <a:schemeClr val="bg1"/>
                </a:solidFill>
                <a:cs typeface="Open Sans Light"/>
              </a:rPr>
              <a:t>Mūs ik solī vada un palīdzēt nāk.</a:t>
            </a:r>
          </a:p>
          <a:p>
            <a:pPr algn="ctr" rtl="0"/>
            <a:r>
              <a:rPr lang="lv-LV" sz="5200" dirty="0">
                <a:solidFill>
                  <a:schemeClr val="bg1"/>
                </a:solidFill>
                <a:cs typeface="Open Sans Light"/>
              </a:rPr>
              <a:t>Kungs ir uzticīgs vienmēr, uzticīgs vienmēr,</a:t>
            </a:r>
          </a:p>
          <a:p>
            <a:pPr algn="ctr" rtl="0"/>
            <a:r>
              <a:rPr lang="lv-LV" sz="5200" dirty="0">
                <a:solidFill>
                  <a:schemeClr val="bg1"/>
                </a:solidFill>
                <a:cs typeface="Open Sans Light"/>
              </a:rPr>
              <a:t>Labvēlīgs katrai dvēselei,</a:t>
            </a:r>
          </a:p>
          <a:p>
            <a:pPr algn="ctr" rtl="0"/>
            <a:r>
              <a:rPr lang="lv-LV" sz="5200" dirty="0">
                <a:solidFill>
                  <a:schemeClr val="bg1"/>
                </a:solidFill>
                <a:cs typeface="Open Sans Light"/>
              </a:rPr>
              <a:t>Kura uz Viņu cer.</a:t>
            </a:r>
          </a:p>
        </p:txBody>
      </p:sp>
    </p:spTree>
    <p:extLst>
      <p:ext uri="{BB962C8B-B14F-4D97-AF65-F5344CB8AC3E}">
        <p14:creationId xmlns:p14="http://schemas.microsoft.com/office/powerpoint/2010/main" val="1858350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1278</TotalTime>
  <Words>75</Words>
  <Application>Microsoft Macintosh PowerPoint</Application>
  <PresentationFormat>Widescreen</PresentationFormat>
  <Paragraphs>13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238. Dieva mīlestība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Microsoft Office User</cp:lastModifiedBy>
  <cp:revision>6</cp:revision>
  <dcterms:created xsi:type="dcterms:W3CDTF">2023-10-06T20:25:52Z</dcterms:created>
  <dcterms:modified xsi:type="dcterms:W3CDTF">2023-10-26T12:27:25Z</dcterms:modified>
</cp:coreProperties>
</file>