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1097" r:id="rId2"/>
    <p:sldId id="1088" r:id="rId3"/>
    <p:sldId id="1098" r:id="rId4"/>
    <p:sldId id="1100" r:id="rId5"/>
    <p:sldId id="1099" r:id="rId6"/>
    <p:sldId id="1101" r:id="rId7"/>
    <p:sldId id="1102" r:id="rId8"/>
    <p:sldId id="1103" r:id="rId9"/>
    <p:sldId id="1091" r:id="rId10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6"/>
    <p:restoredTop sz="96012"/>
  </p:normalViewPr>
  <p:slideViewPr>
    <p:cSldViewPr snapToGrid="0">
      <p:cViewPr varScale="1">
        <p:scale>
          <a:sx n="113" d="100"/>
          <a:sy n="113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4589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454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4157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3789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2127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6365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237. </a:t>
            </a:r>
            <a:r>
              <a:rPr lang="en-LV" b="1" dirty="0">
                <a:solidFill>
                  <a:schemeClr val="bg1"/>
                </a:solidFill>
              </a:rPr>
              <a:t>Nākam pateicībā Tevi godāt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5889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Nākam pateicībā Tevi godāt,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Mūsu labais Kungs,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Un par Tavu uzticību liecināt,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Jo Tu dāvā dzīvības ūdeni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724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Kad par Tavu svētumu mēs domājam,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Klusi pazemojamies,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Mūsu sirdīm grēcīgām un maldīgām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Lai Tu mīlot žēlastību sniedz. </a:t>
            </a:r>
          </a:p>
        </p:txBody>
      </p:sp>
    </p:spTree>
    <p:extLst>
      <p:ext uri="{BB962C8B-B14F-4D97-AF65-F5344CB8AC3E}">
        <p14:creationId xmlns:p14="http://schemas.microsoft.com/office/powerpoint/2010/main" val="2041738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5889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Nākam pateicībā Tevi godāt,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Mūsu labais Kungs,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Un par Tavu uzticību liecināt,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Jo Tu dāvā dzīvības ūdeni mums.</a:t>
            </a:r>
          </a:p>
        </p:txBody>
      </p:sp>
    </p:spTree>
    <p:extLst>
      <p:ext uri="{BB962C8B-B14F-4D97-AF65-F5344CB8AC3E}">
        <p14:creationId xmlns:p14="http://schemas.microsoft.com/office/powerpoint/2010/main" val="112017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724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Mīlot mūs, Tu atdevi reiz dzīvību,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Lai Tev pieder mana sirds!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Dziļā pateicībā Tevi slavēju,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Ka ik dienas žēlastību sniedz.</a:t>
            </a:r>
          </a:p>
        </p:txBody>
      </p:sp>
    </p:spTree>
    <p:extLst>
      <p:ext uri="{BB962C8B-B14F-4D97-AF65-F5344CB8AC3E}">
        <p14:creationId xmlns:p14="http://schemas.microsoft.com/office/powerpoint/2010/main" val="187788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5889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Nākam pateicībā Tevi godāt,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Mūsu labais Kungs,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Un par Tavu uzticību liecināt,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Jo Tu dāvā dzīvības ūdeni mums.</a:t>
            </a:r>
          </a:p>
        </p:txBody>
      </p:sp>
    </p:spTree>
    <p:extLst>
      <p:ext uri="{BB962C8B-B14F-4D97-AF65-F5344CB8AC3E}">
        <p14:creationId xmlns:p14="http://schemas.microsoft.com/office/powerpoint/2010/main" val="277341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7244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Dārgais Kungs, Tu esi mūsu taisnība, 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Un mēs Tevi slavēsim,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Jo Tu dāvā vietu Debess godībā,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Jo Tu mīlot žēlastību sniedz.</a:t>
            </a:r>
          </a:p>
        </p:txBody>
      </p:sp>
    </p:spTree>
    <p:extLst>
      <p:ext uri="{BB962C8B-B14F-4D97-AF65-F5344CB8AC3E}">
        <p14:creationId xmlns:p14="http://schemas.microsoft.com/office/powerpoint/2010/main" val="3103362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745067" y="1592600"/>
            <a:ext cx="105889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Nākam pateicībā Tevi godāt,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Mūsu labais Kungs,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Un par Tavu uzticību liecināt,</a:t>
            </a:r>
          </a:p>
          <a:p>
            <a:pPr algn="ctr" rtl="0"/>
            <a:r>
              <a:rPr lang="lv-LV" sz="5400" dirty="0">
                <a:solidFill>
                  <a:schemeClr val="bg1"/>
                </a:solidFill>
                <a:cs typeface="Open Sans Light"/>
              </a:rPr>
              <a:t>Jo Tu dāvā dzīvības ūdeni mums.</a:t>
            </a:r>
          </a:p>
        </p:txBody>
      </p:sp>
    </p:spTree>
    <p:extLst>
      <p:ext uri="{BB962C8B-B14F-4D97-AF65-F5344CB8AC3E}">
        <p14:creationId xmlns:p14="http://schemas.microsoft.com/office/powerpoint/2010/main" val="762728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</TotalTime>
  <Words>180</Words>
  <Application>Microsoft Macintosh PowerPoint</Application>
  <PresentationFormat>Widescreen</PresentationFormat>
  <Paragraphs>36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 Light</vt:lpstr>
      <vt:lpstr>Office Theme</vt:lpstr>
      <vt:lpstr>237. Nākam pateicībā Tevi godāt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Microsoft Office User</cp:lastModifiedBy>
  <cp:revision>5</cp:revision>
  <dcterms:created xsi:type="dcterms:W3CDTF">2023-10-06T20:25:52Z</dcterms:created>
  <dcterms:modified xsi:type="dcterms:W3CDTF">2023-10-26T12:20:02Z</dcterms:modified>
</cp:coreProperties>
</file>