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i3QRdJwnzyY300JtE6GwIuYmnC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32"/>
              <a:buFont typeface="Calibri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236. </a:t>
            </a:r>
            <a:r>
              <a:rPr b="1" lang="lv-LV">
                <a:solidFill>
                  <a:schemeClr val="lt1"/>
                </a:solidFill>
              </a:rPr>
              <a:t>Nāc, atpūties!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745067" y="1592600"/>
            <a:ext cx="105891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atpūties! Pie 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anis ir miers,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sargāju tevi ar mīlestību.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rūpējos par tevi, Mans bērns,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visu Es varu, Man bezgalīgs spēks.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745067" y="1592600"/>
            <a:ext cx="10724444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ir dzīvs, un Viņš ir te,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 pieder visa vara, brīnišķīgs spēks.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mieru dod, Viņš prieku dod,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klātbūtne tev spēku sirdī liek.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733778" y="1305341"/>
            <a:ext cx="107244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Kungs saka: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atpūties! Pie 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anis ir miers,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sargāju tevi ar mīlestību.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rūpējos par tevi, Mans bērns,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visu Es varu, Man bezgalīgs spēks.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