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098" r:id="rId4"/>
    <p:sldId id="563" r:id="rId5"/>
    <p:sldId id="1099" r:id="rId6"/>
    <p:sldId id="565" r:id="rId7"/>
    <p:sldId id="1095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74" autoAdjust="0"/>
    <p:restoredTop sz="96012"/>
  </p:normalViewPr>
  <p:slideViewPr>
    <p:cSldViewPr snapToGrid="0">
      <p:cViewPr varScale="1">
        <p:scale>
          <a:sx n="117" d="100"/>
          <a:sy n="117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235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Melodija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Man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jaunu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dziesmu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deva,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Tur 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Debesīm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skaistāka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dievišķa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skan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Melodija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Debesīm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harmonijas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pār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manu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dvēseli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Melodija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sirdij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pieskaras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dievišķā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29942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BFE3F-957D-8DA8-DF28-F30A32289F06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Es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Glābēju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kas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nesa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Manus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grēkus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Golgātā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sirdī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melodiju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ielika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tur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vienmēr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paliks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Melodija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Debesīm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harmonijas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pār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manu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dvēseli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Melodija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sirdij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pieskaras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dievišķā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49931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19B047-3C44-2271-B365-39385BEAFD06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man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jauna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slavas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dziesma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Arī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eņģeļi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dzied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Lai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slavas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harmonija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brīnišķā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Skan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pār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plašumiem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Melodija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Debesīm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harmonijas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pār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manu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dvēseli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Melodija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sirdij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pieskaras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dievišķā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95632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136</Words>
  <Application>Microsoft Macintosh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235. Melodija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2023-11-21T12:18:19Z</dcterms:modified>
</cp:coreProperties>
</file>