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0" r:id="rId6"/>
    <p:sldId id="1101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234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Redziet</a:t>
            </a:r>
            <a:r>
              <a:rPr lang="en-GB" b="1" dirty="0">
                <a:solidFill>
                  <a:schemeClr val="bg2"/>
                </a:solidFill>
              </a:rPr>
              <a:t>, </a:t>
            </a:r>
            <a:r>
              <a:rPr lang="en-GB" b="1" dirty="0" err="1">
                <a:solidFill>
                  <a:schemeClr val="bg2"/>
                </a:solidFill>
              </a:rPr>
              <a:t>kādu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mīlestību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Redziet, kādu mīlestību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Debess Tēvs mums rādījis,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 Viņš Savu mīļo Dēlu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mums nāvē nodevis!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638675" y="335292"/>
            <a:ext cx="194790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Liela ir šī mīlestība,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no Jēzus rētām plūst.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to satver uzticībā,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par Dieva bērnu kļūst.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Kaut mēs vairāk saprast spētu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Mīlestības dziļumu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ar atjaunotu spēku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Viņu vienmēr godātu!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638675" y="335292"/>
            <a:ext cx="194790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Liela ir šī mīlestība,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no Jēzus rētām plūst.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to satver uzticībā,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par Dieva bērnu kļūst.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ar pazemīgu garu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pēdās staigājam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ar nelokāmu varu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Stāvam pretī naidniekam!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638675" y="335292"/>
            <a:ext cx="194790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Liela ir šī mīlestība,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no Jēzus rētām plūst.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to satver uzticībā,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par Dieva bērnu kļūst.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1245</TotalTime>
  <Words>133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234. Redziet, kādu mīlestību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26</cp:revision>
  <dcterms:created xsi:type="dcterms:W3CDTF">2023-10-06T20:25:52Z</dcterms:created>
  <dcterms:modified xsi:type="dcterms:W3CDTF">2023-11-21T12:17:08Z</dcterms:modified>
</cp:coreProperties>
</file>