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63" r:id="rId4"/>
    <p:sldId id="565" r:id="rId5"/>
    <p:sldId id="1098" r:id="rId6"/>
    <p:sldId id="1099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233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>
                <a:solidFill>
                  <a:schemeClr val="bg2"/>
                </a:solidFill>
              </a:rPr>
              <a:t>Man </a:t>
            </a:r>
            <a:r>
              <a:rPr lang="en-GB" b="1" dirty="0" err="1">
                <a:solidFill>
                  <a:schemeClr val="bg2"/>
                </a:solidFill>
              </a:rPr>
              <a:t>žēlastība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dāvāta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Man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žēlastība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dāvāta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Bez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paša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nopelna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krusta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nāvē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Golgātā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Ir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dārgi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maksāta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 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59263"/>
            <a:ext cx="12192000" cy="3539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cerību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drosmi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dod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/>
            <a:r>
              <a:rPr lang="en-GB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bailes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klusina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/>
            <a:r>
              <a:rPr lang="en-GB" sz="6000" dirty="0">
                <a:solidFill>
                  <a:schemeClr val="bg1"/>
                </a:solidFill>
                <a:cs typeface="Open Sans Light"/>
              </a:rPr>
              <a:t>Uz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Tēva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mājām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godībā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mani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aicina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45920"/>
            <a:ext cx="12192000" cy="3566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Kāds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rūgtums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grēku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nožēlā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Kāds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pestīšanas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prieks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GB" sz="6000" dirty="0">
                <a:solidFill>
                  <a:schemeClr val="bg1"/>
                </a:solidFill>
                <a:cs typeface="Open Sans Light"/>
              </a:rPr>
              <a:t>Kad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žēlastības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spožumu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Redz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aklais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grēcinieks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49400"/>
            <a:ext cx="12192000" cy="375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6000" dirty="0">
                <a:solidFill>
                  <a:schemeClr val="bg1"/>
                </a:solidFill>
                <a:cs typeface="Open Sans Light"/>
              </a:rPr>
              <a:t>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gaismu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sirds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slavu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dzied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Tev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žēlastības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Dievs.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mani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dzīvē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pavadīs</a:t>
            </a:r>
            <a:r>
              <a:rPr lang="en-GB" sz="600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/>
            <a:r>
              <a:rPr lang="en-GB" sz="6000">
                <a:solidFill>
                  <a:schemeClr val="bg1"/>
                </a:solidFill>
                <a:cs typeface="Open Sans Light"/>
              </a:rPr>
              <a:t>Pat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nāvē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nebeigsies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3600">
                <a:solidFill>
                  <a:srgbClr val="E5DED6"/>
                </a:solidFill>
              </a:rPr>
              <a:t>4</a:t>
            </a:r>
            <a:r>
              <a:rPr lang="lv-LV" sz="3600">
                <a:solidFill>
                  <a:srgbClr val="E5DED6"/>
                </a:solidFill>
              </a:rPr>
              <a:t>.</a:t>
            </a:r>
            <a:endParaRPr lang="lv-LV" sz="3600" dirty="0">
              <a:solidFill>
                <a:srgbClr val="E5DE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68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588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2122</TotalTime>
  <Words>81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233. Man žēlastība dāvāta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8</cp:revision>
  <dcterms:created xsi:type="dcterms:W3CDTF">2023-10-06T20:25:52Z</dcterms:created>
  <dcterms:modified xsi:type="dcterms:W3CDTF">2023-11-21T12:16:09Z</dcterms:modified>
</cp:coreProperties>
</file>