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j3nGk7fhJ28CPi4pNHM+DBrJWV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6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en-GB">
                <a:solidFill>
                  <a:schemeClr val="lt2"/>
                </a:solidFill>
              </a:rPr>
              <a:t>232. Tevi un mani Viņš mīl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1193800" y="1873160"/>
            <a:ext cx="9804400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 un mani Viņš mīl,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 un mani Viņš mīl.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Dzīvību Viņš Savu upurēja.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2137630"/>
            <a:ext cx="12192000" cy="2582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mīl tevi,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mīl mani,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 un mani </a:t>
            </a:r>
            <a:r>
              <a:rPr lang="en-GB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iņš mīl.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2026019"/>
            <a:ext cx="12192000" cy="28059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Golgātā nomira Viņš,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rādot mīlestību.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Izmisumā dāvā cerību Viņš.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2137630"/>
            <a:ext cx="12192000" cy="2582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mīl tevi,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mīl mani,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 un mani </a:t>
            </a:r>
            <a:r>
              <a:rPr lang="en-GB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iņš mīl.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