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1109" r:id="rId4"/>
    <p:sldId id="1106" r:id="rId5"/>
    <p:sldId id="1108" r:id="rId6"/>
    <p:sldId id="1107" r:id="rId7"/>
    <p:sldId id="1105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238867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26379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2696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860781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1227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21/11/2023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1999" cy="1096818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bg2"/>
                </a:solidFill>
              </a:rPr>
              <a:t>231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en-GB" b="1" dirty="0" err="1">
                <a:solidFill>
                  <a:schemeClr val="bg2"/>
                </a:solidFill>
              </a:rPr>
              <a:t>Kungs</a:t>
            </a:r>
            <a:r>
              <a:rPr lang="en-GB" b="1" dirty="0">
                <a:solidFill>
                  <a:schemeClr val="bg2"/>
                </a:solidFill>
              </a:rPr>
              <a:t>, </a:t>
            </a:r>
            <a:r>
              <a:rPr lang="en-GB" b="1" dirty="0" err="1">
                <a:solidFill>
                  <a:schemeClr val="bg2"/>
                </a:solidFill>
              </a:rPr>
              <a:t>Tava</a:t>
            </a:r>
            <a:r>
              <a:rPr lang="en-GB" b="1" dirty="0">
                <a:solidFill>
                  <a:schemeClr val="bg2"/>
                </a:solidFill>
              </a:rPr>
              <a:t> </a:t>
            </a:r>
            <a:r>
              <a:rPr lang="en-GB" b="1" dirty="0" err="1">
                <a:solidFill>
                  <a:schemeClr val="bg2"/>
                </a:solidFill>
              </a:rPr>
              <a:t>mīlestība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balzams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mājvieta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šeit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pasaul’s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svešumā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Mums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pieeja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pie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troņa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Tur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mieru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gūstam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tuvumā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2459504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balzams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mājvieta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šeit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pasaul’s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svešumā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1972D-31CB-A022-1B18-CC4AA32EE698}"/>
              </a:ext>
            </a:extLst>
          </p:cNvPr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655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Bez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Gara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zemes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gūstā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nīkstam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Un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ļaudis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cietā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akmens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siena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šķir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baiļu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akmeņiem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to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veidojuši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Esam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lai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galvu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celt var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paša</a:t>
            </a:r>
            <a:r>
              <a:rPr lang="en-GB" sz="6000">
                <a:solidFill>
                  <a:schemeClr val="bg1"/>
                </a:solidFill>
                <a:cs typeface="Open Sans Light"/>
              </a:rPr>
              <a:t> es.</a:t>
            </a:r>
            <a:endParaRPr lang="en-GB" sz="6000" dirty="0">
              <a:solidFill>
                <a:schemeClr val="bg1"/>
              </a:solidFill>
              <a:cs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7330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2459504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balzams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mājvieta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šeit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pasaul’s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svešumā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1972D-31CB-A022-1B18-CC4AA32EE698}"/>
              </a:ext>
            </a:extLst>
          </p:cNvPr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8392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en-GB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Tu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raisi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brīvus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no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zemes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lāsta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Tad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mūsu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ilgas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piepildītas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kļūst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Tik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gaismā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sevī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saknes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rodam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>
                <a:solidFill>
                  <a:schemeClr val="bg1"/>
                </a:solidFill>
                <a:cs typeface="Open Sans Light"/>
              </a:rPr>
              <a:t>Lai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sirds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zieds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pret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sauli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vērties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spēj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31463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2459504"/>
            <a:ext cx="12192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Kungs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Tava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mīlestība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ir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balzams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</a:t>
            </a:r>
          </a:p>
          <a:p>
            <a:pPr algn="ctr" rtl="0"/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Kā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mājvieta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šeit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,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pasaul’s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 </a:t>
            </a:r>
            <a:r>
              <a:rPr lang="en-GB" sz="6000" dirty="0" err="1">
                <a:solidFill>
                  <a:schemeClr val="bg1"/>
                </a:solidFill>
                <a:cs typeface="Open Sans Light"/>
              </a:rPr>
              <a:t>svešumā</a:t>
            </a:r>
            <a:r>
              <a:rPr lang="en-GB" sz="6000" dirty="0">
                <a:solidFill>
                  <a:schemeClr val="bg1"/>
                </a:solidFill>
                <a:cs typeface="Open Sans Light"/>
              </a:rPr>
              <a:t>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E1972D-31CB-A022-1B18-CC4AA32EE698}"/>
              </a:ext>
            </a:extLst>
          </p:cNvPr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54956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1241</TotalTime>
  <Words>149</Words>
  <Application>Microsoft Macintosh PowerPoint</Application>
  <PresentationFormat>Widescreen</PresentationFormat>
  <Paragraphs>25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231. Kungs, Tava mīlestība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9</cp:revision>
  <dcterms:created xsi:type="dcterms:W3CDTF">2023-10-06T20:25:52Z</dcterms:created>
  <dcterms:modified xsi:type="dcterms:W3CDTF">2023-11-21T12:13:29Z</dcterms:modified>
</cp:coreProperties>
</file>