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0" r:id="rId2"/>
    <p:sldId id="1088" r:id="rId3"/>
    <p:sldId id="1098" r:id="rId4"/>
    <p:sldId id="1099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1999" cy="109681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230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 err="1">
                <a:solidFill>
                  <a:schemeClr val="bg2"/>
                </a:solidFill>
              </a:rPr>
              <a:t>Kungs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Jēzu</a:t>
            </a:r>
            <a:r>
              <a:rPr lang="en-GB" b="1" dirty="0">
                <a:solidFill>
                  <a:schemeClr val="bg2"/>
                </a:solidFill>
              </a:rPr>
              <a:t>, </a:t>
            </a:r>
            <a:r>
              <a:rPr lang="en-GB" b="1" dirty="0" err="1">
                <a:solidFill>
                  <a:schemeClr val="bg2"/>
                </a:solidFill>
              </a:rPr>
              <a:t>Tava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mīlestība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9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Kungs Jēzu, Tava mīlestība,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 ko Tu ļaudis mīlēji,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Tava gleznā lēnprātība,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 ko Tu sirdis mantoji,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Ir pestīšanas brīnumi,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Ko mūsu dēļ Tu darīji. (2x)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Ne vien Tu Savus pielūdzējus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taisnos ļaudis mīlēji,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Bet arī ļaunos pretiniekus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 Dievam pievest gribēji.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Tā Tava dzīve katru dien’</a:t>
            </a:r>
          </a:p>
          <a:p>
            <a:pPr algn="ctr"/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Bij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’ tīra mīlestība vien. (2x)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Ak, dievišķīgā mīlestība,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Ko pasaulē Tu rādīji,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brīnišķīgā pacietībā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 ļaužu grēkiem nomiri!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izmērot gan iespētu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Šo mīlestības dziļumu! (2x)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1251</TotalTime>
  <Words>112</Words>
  <Application>Microsoft Macintosh PowerPoint</Application>
  <PresentationFormat>Widescreen</PresentationFormat>
  <Paragraphs>22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230. Kungs Jēzu, Tava mīlestība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27</cp:revision>
  <dcterms:created xsi:type="dcterms:W3CDTF">2023-10-06T20:25:52Z</dcterms:created>
  <dcterms:modified xsi:type="dcterms:W3CDTF">2023-11-21T11:13:22Z</dcterms:modified>
</cp:coreProperties>
</file>