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avMWQQ1LOFr7HDH0d2UCpxWVW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23. Nāc un redzi!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Dievam slava lai skan,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Radītājam.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Viņam godu teic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ar zemes bērniem.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redzi Dieva darbus,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priekšā zemojies!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un redzi – Dievs ir labs!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Dziedi Viņam slavu!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Tēvu pielūdzam,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Nomodā par mums Viņš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Gādā maizi dienišķo,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Dzīvo ūdeni garam.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redzi Dieva darbus,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Viņa priekšā zemojies!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redzi – Dievs ir labs!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Dziedi Viņam slavu!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Teiciet tautai: "Dievs ir labs!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reiz sūtīja Dēlu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Jēzu Kristu, Glābēju,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Mūsu Pestītāju."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redzi Dieva darbus,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Viņa priekšā zemojies!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Nāc un redzi – Dievs ir labs!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Dziedi Viņam slavu!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