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1097" r:id="rId2"/>
    <p:sldId id="1088" r:id="rId3"/>
    <p:sldId id="1110" r:id="rId4"/>
    <p:sldId id="1113" r:id="rId5"/>
    <p:sldId id="1106" r:id="rId6"/>
    <p:sldId id="1111" r:id="rId7"/>
    <p:sldId id="1114" r:id="rId8"/>
    <p:sldId id="1107" r:id="rId9"/>
    <p:sldId id="1112" r:id="rId10"/>
    <p:sldId id="1105" r:id="rId11"/>
    <p:sldId id="1091" r:id="rId12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74" autoAdjust="0"/>
    <p:restoredTop sz="96012"/>
  </p:normalViewPr>
  <p:slideViewPr>
    <p:cSldViewPr snapToGrid="0">
      <p:cViewPr varScale="1">
        <p:scale>
          <a:sx n="89" d="100"/>
          <a:sy n="89" d="100"/>
        </p:scale>
        <p:origin x="55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10/26/2023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580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1465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263795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06459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81469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86078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371730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1227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10/26/2023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10/26/2023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10/26/2023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10/26/2023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10/26/2023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10/26/2023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10/26/2023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10/26/2023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10/26/2023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10/26/2023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10/26/2023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10/26/2023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1999" cy="1096818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bg2"/>
                </a:solidFill>
              </a:rPr>
              <a:t>229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en-GB" b="1" dirty="0" err="1">
                <a:solidFill>
                  <a:schemeClr val="bg2"/>
                </a:solidFill>
              </a:rPr>
              <a:t>Jēzus</a:t>
            </a:r>
            <a:r>
              <a:rPr lang="en-GB" b="1" dirty="0">
                <a:solidFill>
                  <a:schemeClr val="bg2"/>
                </a:solidFill>
              </a:rPr>
              <a:t> </a:t>
            </a:r>
            <a:r>
              <a:rPr lang="en-GB" b="1" dirty="0" err="1">
                <a:solidFill>
                  <a:schemeClr val="bg2"/>
                </a:solidFill>
              </a:rPr>
              <a:t>mīlestība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Kunga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Jēzus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mīlestība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Ir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avots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dziļš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kas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neizžūst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No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ar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klusu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maigu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spēku</a:t>
            </a:r>
            <a:endParaRPr lang="en-GB" sz="6000" dirty="0">
              <a:solidFill>
                <a:schemeClr val="bg1"/>
              </a:solidFill>
              <a:cs typeface="Open Sans Light"/>
            </a:endParaRP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Vēl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šodien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pestīšana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plūst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Kunga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Jēzus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mīlestība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Par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jūru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dziļāka</a:t>
            </a:r>
            <a:endParaRPr lang="en-GB" sz="6000" dirty="0">
              <a:solidFill>
                <a:schemeClr val="bg1"/>
              </a:solidFill>
              <a:cs typeface="Open Sans Light"/>
            </a:endParaRP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Un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skaistāka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par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rīta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ausmu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Par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nāvi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stiprāka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045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Kunga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Jēzus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mīlestība</a:t>
            </a:r>
            <a:endParaRPr lang="en-GB" sz="6000" dirty="0">
              <a:solidFill>
                <a:schemeClr val="bg1"/>
              </a:solidFill>
              <a:cs typeface="Open Sans Light"/>
            </a:endParaRP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Mums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mūžam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dārga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būs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No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grēka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un no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nāves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varas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glābj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un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pestī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mūs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E1972D-31CB-A022-1B18-CC4AA32EE698}"/>
              </a:ext>
            </a:extLst>
          </p:cNvPr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934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en-GB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sapnis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izgaist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mūsu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dzīve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Kas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liels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un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slavens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aizmirsts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top.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Pat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karaļtroņiem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iznīcība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Un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aizmirstība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jāsastop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307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en-GB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Bet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mūsu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Dieva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mīlestība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Vēl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vienmēr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darbojas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spārno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mūs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un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iepriecina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Nemūžam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nebeidzas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600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Kunga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Jēzus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mīlestība</a:t>
            </a:r>
            <a:endParaRPr lang="en-GB" sz="6000" dirty="0">
              <a:solidFill>
                <a:schemeClr val="bg1"/>
              </a:solidFill>
              <a:cs typeface="Open Sans Light"/>
            </a:endParaRP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Mums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mūžam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dārga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būs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No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grēka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un no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nāves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varas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glābj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un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pestī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mūs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E1972D-31CB-A022-1B18-CC4AA32EE698}"/>
              </a:ext>
            </a:extLst>
          </p:cNvPr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59281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en-GB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Nav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iespējams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to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pateikt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vārdos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Nav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iespējams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to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aprakstīt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Cik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liela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Dieva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mīlestība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Kas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nāca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mūs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šeit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atpestīt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31463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en-GB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Mēs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vienīgi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to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pielūgt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varam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Tai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slavu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godu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dot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Un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pazemīgā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svētbijībā</a:t>
            </a:r>
            <a:endParaRPr lang="en-GB" sz="6000" dirty="0">
              <a:solidFill>
                <a:schemeClr val="bg1"/>
              </a:solidFill>
              <a:cs typeface="Open Sans Light"/>
            </a:endParaRP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To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mūžam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apbrīnot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236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Kunga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Jēzus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mīlestība</a:t>
            </a:r>
            <a:endParaRPr lang="en-GB" sz="6000" dirty="0">
              <a:solidFill>
                <a:schemeClr val="bg1"/>
              </a:solidFill>
              <a:cs typeface="Open Sans Light"/>
            </a:endParaRP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Mums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mūžam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dārga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būs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No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grēka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un no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nāves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varas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glābj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un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pestī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mūs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E1972D-31CB-A022-1B18-CC4AA32EE698}"/>
              </a:ext>
            </a:extLst>
          </p:cNvPr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495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1248</TotalTime>
  <Words>203</Words>
  <Application>Microsoft Office PowerPoint</Application>
  <PresentationFormat>Widescreen</PresentationFormat>
  <Paragraphs>46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Open Sans Light</vt:lpstr>
      <vt:lpstr>Office Theme</vt:lpstr>
      <vt:lpstr>229. Jēzus mīlestība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kristofers venens</cp:lastModifiedBy>
  <cp:revision>10</cp:revision>
  <dcterms:created xsi:type="dcterms:W3CDTF">2023-10-06T20:25:52Z</dcterms:created>
  <dcterms:modified xsi:type="dcterms:W3CDTF">2023-10-26T18:17:57Z</dcterms:modified>
</cp:coreProperties>
</file>