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0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1999" cy="109681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228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>
                <a:solidFill>
                  <a:schemeClr val="bg2"/>
                </a:solidFill>
              </a:rPr>
              <a:t>Es </a:t>
            </a:r>
            <a:r>
              <a:rPr lang="en-GB" b="1" dirty="0" err="1">
                <a:solidFill>
                  <a:schemeClr val="bg2"/>
                </a:solidFill>
              </a:rPr>
              <a:t>Dieva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žēlastību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baudu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81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Dieva žēlastību baudu,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ir tik cēla, brīnišķa.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neiegūst neviens par naudu,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 Debess Tēva dāvana.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Tādēļ ar svētu sajūsmu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Šo žēlastību slavēšu. 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-1" y="0"/>
            <a:ext cx="12192001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arī mani aicinājis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Savā Dēlā pestījis.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žēlastības galdu klājis,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 nebiju es pelnījis.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cilvēk, tas nav cits nekas,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 tīra apžēlošanās. 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Šo Dieva lielo žēlastību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Nevienam laupīt neļaušu;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mūžīgi es slavēt gribu,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to es Dievu godāšu.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Šai žēlastībai ticēšu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vienmēr uz to cerēšu. 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1248</TotalTime>
  <Words>113</Words>
  <Application>Microsoft Macintosh PowerPoint</Application>
  <PresentationFormat>Widescreen</PresentationFormat>
  <Paragraphs>22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228. Es Dieva žēlastību baudu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23</cp:revision>
  <dcterms:created xsi:type="dcterms:W3CDTF">2023-10-06T20:25:52Z</dcterms:created>
  <dcterms:modified xsi:type="dcterms:W3CDTF">2023-11-21T11:10:31Z</dcterms:modified>
</cp:coreProperties>
</file>