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098" r:id="rId4"/>
    <p:sldId id="1099" r:id="rId5"/>
    <p:sldId id="1100" r:id="rId6"/>
    <p:sldId id="1101" r:id="rId7"/>
    <p:sldId id="1102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1999" cy="109681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227</a:t>
            </a:r>
            <a:r>
              <a:rPr lang="en-LV" b="1" dirty="0">
                <a:solidFill>
                  <a:schemeClr val="bg2"/>
                </a:solidFill>
              </a:rPr>
              <a:t>. Dzīvā ūdens straume klusi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23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Dzīvā ūdens straume klusi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Pāri mūsu zemei plūst.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Sirds, kas cīņā nogurusi,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tur jaunu spēku gūst.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34600" y="335292"/>
            <a:ext cx="14519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Ak, dzīvais strauts,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Ak, dzīvais strauts,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Tevī gribu gremdēties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no tavas svētās straumes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Jaunā spēkā piecelties!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Nevar būt šeit tādas sāpes,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Tādas bēdas sirdi mākt,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Kuras dzīvā ūdens straume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Neiespētu remdināt.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34600" y="335292"/>
            <a:ext cx="14519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Ak, dzīvais strauts,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Ak, dzīvais strauts,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Tevī gribu gremdēties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no tavas svētās straumes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Jaunā spēkā piecelties!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Jēzus lielā mīlestība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Ir šis dzīvais ūdens strauts,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Kurā sirdij pazemībā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Spirdzināties vēl ir ļauts.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34600" y="335292"/>
            <a:ext cx="14519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Ak, dzīvais strauts,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Ak, dzīvais strauts,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Tevī gribu gremdēties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no tavas svētās straumes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Jaunā spēkā piecelties!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1267</TotalTime>
  <Words>140</Words>
  <Application>Microsoft Macintosh PowerPoint</Application>
  <PresentationFormat>Widescreen</PresentationFormat>
  <Paragraphs>34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227. Dzīvā ūdens straume klusi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31</cp:revision>
  <dcterms:created xsi:type="dcterms:W3CDTF">2023-10-06T20:25:52Z</dcterms:created>
  <dcterms:modified xsi:type="dcterms:W3CDTF">2023-11-21T11:08:49Z</dcterms:modified>
</cp:coreProperties>
</file>