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AEj2iAIfsxb49b/IR2Wlc2MYA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32"/>
              <a:buFont typeface="Calibri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226. </a:t>
            </a:r>
            <a:r>
              <a:rPr b="1" lang="lv-LV">
                <a:solidFill>
                  <a:schemeClr val="lt1"/>
                </a:solidFill>
              </a:rPr>
              <a:t>Dievs tevi mīl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lūdzams, dari,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ausis man dzird,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gribi teikt, ko balss Tava teic!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dari sirdi tik tīru kā sniegs,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redzu tos, kuri cieš!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87122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evi dzird, Viņš tevi nes,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pār visu Viņš tevi mīl.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evi redz, Viņš tevi nes,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pār visu Viņš tevi mīl.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lūdzams, dari,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acis man redz,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rādi Tu, kur ceļš mani ved!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dari sirdi tik tīru kā sniegs,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redzu tos, kuri cieš!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87122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evi dzird, Viņš tevi nes,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pār visu Viņš tevi mīl.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evi redz, Viņš tevi nes,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pār visu Viņš tevi mīl.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lūdzams, dari,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mute man teic,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gribi Tu, ko runātu Tu!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dari sirdi tik tīru kā sniegs,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redzu tos, kuri cieš!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87122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evi dzird, Viņš tevi nes,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pār visu Viņš tevi mīl.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evi redz, Viņš tevi nes,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pār visu Viņš tevi mīl.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