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Open Sans Ligh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0" roundtripDataSignature="AMtx7mjKS10lFaTxcCB2TskxQY+rU3Un0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penSansLight-bold.fntdata"/><Relationship Id="rId16" Type="http://schemas.openxmlformats.org/officeDocument/2006/relationships/font" Target="fonts/OpenSansLigh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Light-boldItalic.fntdata"/><Relationship Id="rId6" Type="http://schemas.openxmlformats.org/officeDocument/2006/relationships/slide" Target="slides/slide1.xml"/><Relationship Id="rId18" Type="http://schemas.openxmlformats.org/officeDocument/2006/relationships/font" Target="fonts/OpenSansLigh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1" name="Google Shape;14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1999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225. Dievs mūs ir mīlējis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mūs ir mīlējis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No mūžības,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mūs ir atpircis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Priekš godības.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256520" y="335292"/>
            <a:ext cx="133006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 mīlestību teikšu,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Kamēr vien te es būšu,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reiz, kad cīņu beigšu,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slavēšu.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bijām sveš’nieki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Bez cerības,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grēka maitāti,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Bez dzīvības.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256520" y="335292"/>
            <a:ext cx="133006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 mīlestību teikšu,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Kamēr vien te es būšu,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reiz, kad cīņu beigšu,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slavēšu.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 žēlastību nu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sajuzdams,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Dievam kalpošu,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Šeit dzīvodams.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256520" y="335292"/>
            <a:ext cx="133006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 mīlestību teikšu,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Kamēr vien te es būšu,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reiz, kad cīņu beigšu,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slavēšu.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7" name="Google Shape;137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manim spēku dos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Svešniecībā,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es vairs nemaldos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neceļa.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10256520" y="335292"/>
            <a:ext cx="133006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 mīlestību teikšu,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Kamēr vien te es būšu,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reiz, kad cīņu beigšu,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slavēšu.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