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100" r:id="rId4"/>
    <p:sldId id="1098" r:id="rId5"/>
    <p:sldId id="1101" r:id="rId6"/>
    <p:sldId id="1099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1999" cy="109681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224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Dievs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mīlē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mazos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bērniņus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47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mazos putniņus,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Tos uztur priecīgus.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Un, ja tas ļaunums neaizskar,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mani ar’.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gan, 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zinu: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mazos bērniņus,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mani ar’.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puķes ielejā,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klusā strautiņa.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Un, ja Viņš puķes mīlēt var,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mani ar’.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gan, 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zinu: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mazos bērniņus,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mani ar’.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putnus, puķes radījis,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Tiem gaismu dāvājis.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 gan Viņš bērnus aizmirst var?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mani ar’.</a:t>
            </a:r>
            <a:r>
              <a:rPr lang="ru-RU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19360" y="335292"/>
            <a:ext cx="14672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gan, 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zinu: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gan.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mazos bērniņus,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mani ar’.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155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224. Dievs mīlē mazos bērniņus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26</cp:revision>
  <dcterms:created xsi:type="dcterms:W3CDTF">2023-10-06T20:25:52Z</dcterms:created>
  <dcterms:modified xsi:type="dcterms:W3CDTF">2023-11-21T10:21:58Z</dcterms:modified>
</cp:coreProperties>
</file>